
<file path=[Content_Types].xml><?xml version="1.0" encoding="utf-8"?>
<Types xmlns="http://schemas.openxmlformats.org/package/2006/content-types">
  <Default ContentType="image/jpeg" Extension="jpg"/>
  <Default ContentType="application/x-fontdata" Extension="fntdata"/>
  <Default ContentType="application/xml" Extension="xml"/>
  <Default ContentType="image/png" Extension="png"/>
  <Default ContentType="application/vnd.openxmlformats-package.relationships+xml" Extension="rels"/>
  <Override ContentType="application/vnd.openxmlformats-officedocument.presentationml.notesSlide+xml" PartName="/ppt/notesSlides/notesSlide18.xml"/>
  <Override ContentType="application/vnd.openxmlformats-officedocument.presentationml.notesSlide+xml" PartName="/ppt/notesSlides/notesSlide6.xml"/>
  <Override ContentType="application/vnd.openxmlformats-officedocument.presentationml.notesSlide+xml" PartName="/ppt/notesSlides/notesSlide13.xml"/>
  <Override ContentType="application/vnd.openxmlformats-officedocument.presentationml.notesSlide+xml" PartName="/ppt/notesSlides/notesSlide1.xml"/>
  <Override ContentType="application/vnd.openxmlformats-officedocument.presentationml.notesSlide+xml" PartName="/ppt/notesSlides/notesSlide3.xml"/>
  <Override ContentType="application/vnd.openxmlformats-officedocument.presentationml.notesSlide+xml" PartName="/ppt/notesSlides/notesSlide22.xml"/>
  <Override ContentType="application/vnd.openxmlformats-officedocument.presentationml.notesSlide+xml" PartName="/ppt/notesSlides/notesSlide9.xml"/>
  <Override ContentType="application/vnd.openxmlformats-officedocument.presentationml.notesSlide+xml" PartName="/ppt/notesSlides/notesSlide15.xml"/>
  <Override ContentType="application/vnd.openxmlformats-officedocument.presentationml.notesSlide+xml" PartName="/ppt/notesSlides/notesSlide7.xml"/>
  <Override ContentType="application/vnd.openxmlformats-officedocument.presentationml.notesSlide+xml" PartName="/ppt/notesSlides/notesSlide11.xml"/>
  <Override ContentType="application/vnd.openxmlformats-officedocument.presentationml.notesSlide+xml" PartName="/ppt/notesSlides/notesSlide5.xml"/>
  <Override ContentType="application/vnd.openxmlformats-officedocument.presentationml.notesSlide+xml" PartName="/ppt/notesSlides/notesSlide12.xml"/>
  <Override ContentType="application/vnd.openxmlformats-officedocument.presentationml.notesSlide+xml" PartName="/ppt/notesSlides/notesSlide20.xml"/>
  <Override ContentType="application/vnd.openxmlformats-officedocument.presentationml.notesSlide+xml" PartName="/ppt/notesSlides/notesSlide17.xml"/>
  <Override ContentType="application/vnd.openxmlformats-officedocument.presentationml.notesSlide+xml" PartName="/ppt/notesSlides/notesSlide19.xml"/>
  <Override ContentType="application/vnd.openxmlformats-officedocument.presentationml.notesSlide+xml" PartName="/ppt/notesSlides/notesSlide16.xml"/>
  <Override ContentType="application/vnd.openxmlformats-officedocument.presentationml.notesSlide+xml" PartName="/ppt/notesSlides/notesSlide21.xml"/>
  <Override ContentType="application/vnd.openxmlformats-officedocument.presentationml.notesSlide+xml" PartName="/ppt/notesSlides/notesSlide8.xml"/>
  <Override ContentType="application/vnd.openxmlformats-officedocument.presentationml.notesSlide+xml" PartName="/ppt/notesSlides/notesSlide14.xml"/>
  <Override ContentType="application/vnd.openxmlformats-officedocument.presentationml.notesSlide+xml" PartName="/ppt/notesSlides/notesSlide23.xml"/>
  <Override ContentType="application/vnd.openxmlformats-officedocument.presentationml.notesSlide+xml" PartName="/ppt/notesSlides/notesSlide2.xml"/>
  <Override ContentType="application/vnd.openxmlformats-officedocument.presentationml.notesSlide+xml" PartName="/ppt/notesSlides/notesSlide4.xml"/>
  <Override ContentType="application/vnd.openxmlformats-officedocument.presentationml.notesSlide+xml" PartName="/ppt/notesSlides/notesSlide10.xml"/>
  <Override ContentType="application/vnd.openxmlformats-officedocument.presentationml.slideLayout+xml" PartName="/ppt/slideLayouts/slideLayout3.xml"/>
  <Override ContentType="application/vnd.openxmlformats-officedocument.presentationml.slideLayout+xml" PartName="/ppt/slideLayouts/slideLayout5.xml"/>
  <Override ContentType="application/vnd.openxmlformats-officedocument.presentationml.slideLayout+xml" PartName="/ppt/slideLayouts/slideLayout11.xml"/>
  <Override ContentType="application/vnd.openxmlformats-officedocument.presentationml.slideLayout+xml" PartName="/ppt/slideLayouts/slideLayout13.xml"/>
  <Override ContentType="application/vnd.openxmlformats-officedocument.presentationml.slideLayout+xml" PartName="/ppt/slideLayouts/slideLayout1.xml"/>
  <Override ContentType="application/vnd.openxmlformats-officedocument.presentationml.slideLayout+xml" PartName="/ppt/slideLayouts/slideLayout7.xml"/>
  <Override ContentType="application/vnd.openxmlformats-officedocument.presentationml.slideLayout+xml" PartName="/ppt/slideLayouts/slideLayout16.xml"/>
  <Override ContentType="application/vnd.openxmlformats-officedocument.presentationml.slideLayout+xml" PartName="/ppt/slideLayouts/slideLayout9.xml"/>
  <Override ContentType="application/vnd.openxmlformats-officedocument.presentationml.slideLayout+xml" PartName="/ppt/slideLayouts/slideLayout4.xml"/>
  <Override ContentType="application/vnd.openxmlformats-officedocument.presentationml.slideLayout+xml" PartName="/ppt/slideLayouts/slideLayout14.xml"/>
  <Override ContentType="application/vnd.openxmlformats-officedocument.presentationml.slideLayout+xml" PartName="/ppt/slideLayouts/slideLayout2.xml"/>
  <Override ContentType="application/vnd.openxmlformats-officedocument.presentationml.slideLayout+xml" PartName="/ppt/slideLayouts/slideLayout12.xml"/>
  <Override ContentType="application/vnd.openxmlformats-officedocument.presentationml.slideLayout+xml" PartName="/ppt/slideLayouts/slideLayout10.xml"/>
  <Override ContentType="application/vnd.openxmlformats-officedocument.presentationml.slideLayout+xml" PartName="/ppt/slideLayouts/slideLayout15.xml"/>
  <Override ContentType="application/vnd.openxmlformats-officedocument.presentationml.slideLayout+xml" PartName="/ppt/slideLayouts/slideLayout6.xml"/>
  <Override ContentType="application/vnd.openxmlformats-officedocument.presentationml.slideLayout+xml" PartName="/ppt/slideLayouts/slideLayout8.xml"/>
  <Override ContentType="application/vnd.openxmlformats-officedocument.presentationml.slideMaster+xml" PartName="/ppt/slideMasters/slideMaster1.xml"/>
  <Override ContentType="application/vnd.openxmlformats-officedocument.presentationml.slide+xml" PartName="/ppt/slides/slide4.xml"/>
  <Override ContentType="application/vnd.openxmlformats-officedocument.presentationml.slide+xml" PartName="/ppt/slides/slide18.xml"/>
  <Override ContentType="application/vnd.openxmlformats-officedocument.presentationml.slide+xml" PartName="/ppt/slides/slide11.xml"/>
  <Override ContentType="application/vnd.openxmlformats-officedocument.presentationml.slide+xml" PartName="/ppt/slides/slide22.xml"/>
  <Override ContentType="application/vnd.openxmlformats-officedocument.presentationml.slide+xml" PartName="/ppt/slides/slide1.xml"/>
  <Override ContentType="application/vnd.openxmlformats-officedocument.presentationml.slide+xml" PartName="/ppt/slides/slide19.xml"/>
  <Override ContentType="application/vnd.openxmlformats-officedocument.presentationml.slide+xml" PartName="/ppt/slides/slide3.xml"/>
  <Override ContentType="application/vnd.openxmlformats-officedocument.presentationml.slide+xml" PartName="/ppt/slides/slide9.xml"/>
  <Override ContentType="application/vnd.openxmlformats-officedocument.presentationml.slide+xml" PartName="/ppt/slides/slide13.xml"/>
  <Override ContentType="application/vnd.openxmlformats-officedocument.presentationml.slide+xml" PartName="/ppt/slides/slide5.xml"/>
  <Override ContentType="application/vnd.openxmlformats-officedocument.presentationml.slide+xml" PartName="/ppt/slides/slide7.xml"/>
  <Override ContentType="application/vnd.openxmlformats-officedocument.presentationml.slide+xml" PartName="/ppt/slides/slide15.xml"/>
  <Override ContentType="application/vnd.openxmlformats-officedocument.presentationml.slide+xml" PartName="/ppt/slides/slide12.xml"/>
  <Override ContentType="application/vnd.openxmlformats-officedocument.presentationml.slide+xml" PartName="/ppt/slides/slide17.xml"/>
  <Override ContentType="application/vnd.openxmlformats-officedocument.presentationml.slide+xml" PartName="/ppt/slides/slide23.xml"/>
  <Override ContentType="application/vnd.openxmlformats-officedocument.presentationml.slide+xml" PartName="/ppt/slides/slide20.xml"/>
  <Override ContentType="application/vnd.openxmlformats-officedocument.presentationml.slide+xml" PartName="/ppt/slides/slide21.xml"/>
  <Override ContentType="application/vnd.openxmlformats-officedocument.presentationml.slide+xml" PartName="/ppt/slides/slide10.xml"/>
  <Override ContentType="application/vnd.openxmlformats-officedocument.presentationml.slide+xml" PartName="/ppt/slides/slide2.xml"/>
  <Override ContentType="application/vnd.openxmlformats-officedocument.presentationml.slide+xml" PartName="/ppt/slides/slide6.xml"/>
  <Override ContentType="application/vnd.openxmlformats-officedocument.presentationml.slide+xml" PartName="/ppt/slides/slide16.xml"/>
  <Override ContentType="application/vnd.openxmlformats-officedocument.presentationml.slide+xml" PartName="/ppt/slides/slide8.xml"/>
  <Override ContentType="application/vnd.openxmlformats-officedocument.presentationml.slide+xml" PartName="/ppt/slides/slide14.xml"/>
  <Override ContentType="application/vnd.openxmlformats-officedocument.presentationml.notesMaster+xml" PartName="/ppt/notesMasters/notesMaster1.xml"/>
  <Override ContentType="application/vnd.openxmlformats-officedocument.presentationml.presentation.main+xml" PartName="/ppt/presentation.xml"/>
  <Override ContentType="application/vnd.openxmlformats-officedocument.presentationml.presProps+xml" PartName="/ppt/presProps.xml"/>
  <Override ContentType="application/vnd.openxmlformats-officedocument.theme+xml" PartName="/ppt/theme/theme1.xml"/>
  <Override ContentType="application/vnd.openxmlformats-officedocument.theme+xml" PartName="/ppt/theme/theme2.xml"/>
  <Override ContentType="application/vnd.openxmlformats-officedocument.presentationml.viewProps+xml" PartName="/ppt/viewProps.xml"/>
</Types>
</file>

<file path=_rels/.rels><?xml version="1.0" encoding="UTF-8" standalone="yes"?><Relationships xmlns="http://schemas.openxmlformats.org/package/2006/relationships"><Relationship Id="rId1" Type="http://schemas.openxmlformats.org/officeDocument/2006/relationships/officeDocument" Target="ppt/presentation.xml"/></Relationships>
</file>

<file path=ppt/presentation.xml><?xml version="1.0" encoding="utf-8"?>
<p:presentation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xmlns:ahyp="http://schemas.microsoft.com/office/drawing/2018/hyperlinkcolor" autoCompressPictures="0" embedTrueTypeFonts="1" strictFirstAndLastChars="0" saveSubsetFonts="1">
  <p:sldMasterIdLst>
    <p:sldMasterId id="2147483664" r:id="rId4"/>
  </p:sldMasterIdLst>
  <p:notesMasterIdLst>
    <p:notesMasterId r:id="rId5"/>
  </p:notesMasterIdLst>
  <p:sldIdLst>
    <p:sldId id="256" r:id="rId6"/>
    <p:sldId id="257" r:id="rId7"/>
    <p:sldId id="258" r:id="rId8"/>
    <p:sldId id="259" r:id="rId9"/>
    <p:sldId id="260" r:id="rId10"/>
    <p:sldId id="261" r:id="rId11"/>
    <p:sldId id="262" r:id="rId12"/>
    <p:sldId id="263" r:id="rId13"/>
    <p:sldId id="264" r:id="rId14"/>
    <p:sldId id="265" r:id="rId15"/>
    <p:sldId id="266" r:id="rId16"/>
    <p:sldId id="267" r:id="rId17"/>
    <p:sldId id="268" r:id="rId18"/>
    <p:sldId id="269" r:id="rId19"/>
    <p:sldId id="270" r:id="rId20"/>
    <p:sldId id="271" r:id="rId21"/>
    <p:sldId id="272" r:id="rId22"/>
    <p:sldId id="273" r:id="rId23"/>
    <p:sldId id="274" r:id="rId24"/>
    <p:sldId id="275" r:id="rId25"/>
    <p:sldId id="276" r:id="rId26"/>
    <p:sldId id="277" r:id="rId27"/>
    <p:sldId id="278" r:id="rId28"/>
  </p:sldIdLst>
  <p:sldSz cy="5143500" cx="9144000"/>
  <p:notesSz cx="6858000" cy="9144000"/>
  <p:embeddedFontLst>
    <p:embeddedFont>
      <p:font typeface="Average"/>
      <p:regular r:id="rId29"/>
    </p:embeddedFont>
    <p:embeddedFont>
      <p:font typeface="Oswald"/>
      <p:regular r:id="rId30"/>
      <p:bold r:id="rId31"/>
    </p:embeddedFont>
  </p:embeddedFontLst>
  <p:defaultTextStyle>
    <a:defPPr lvl="0" marR="0" rtl="0" algn="l">
      <a:lnSpc>
        <a:spcPct val="100000"/>
      </a:lnSpc>
      <a:spcBef>
        <a:spcPts val="0"/>
      </a:spcBef>
      <a:spcAft>
        <a:spcPts val="0"/>
      </a:spcAft>
    </a:defPPr>
    <a:lvl1pPr lvl="0" marR="0" rtl="0" algn="l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b="0" i="0" sz="1400" u="none" cap="none" strike="noStrike">
        <a:solidFill>
          <a:srgbClr val="000000"/>
        </a:solidFill>
        <a:latin typeface="Arial"/>
        <a:ea typeface="Arial"/>
        <a:cs typeface="Arial"/>
        <a:sym typeface="Arial"/>
      </a:defRPr>
    </a:lvl1pPr>
    <a:lvl2pPr lvl="1" marR="0" rtl="0" algn="l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b="0" i="0" sz="1400" u="none" cap="none" strike="noStrike">
        <a:solidFill>
          <a:srgbClr val="000000"/>
        </a:solidFill>
        <a:latin typeface="Arial"/>
        <a:ea typeface="Arial"/>
        <a:cs typeface="Arial"/>
        <a:sym typeface="Arial"/>
      </a:defRPr>
    </a:lvl2pPr>
    <a:lvl3pPr lvl="2" marR="0" rtl="0" algn="l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b="0" i="0" sz="1400" u="none" cap="none" strike="noStrike">
        <a:solidFill>
          <a:srgbClr val="000000"/>
        </a:solidFill>
        <a:latin typeface="Arial"/>
        <a:ea typeface="Arial"/>
        <a:cs typeface="Arial"/>
        <a:sym typeface="Arial"/>
      </a:defRPr>
    </a:lvl3pPr>
    <a:lvl4pPr lvl="3" marR="0" rtl="0" algn="l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b="0" i="0" sz="1400" u="none" cap="none" strike="noStrike">
        <a:solidFill>
          <a:srgbClr val="000000"/>
        </a:solidFill>
        <a:latin typeface="Arial"/>
        <a:ea typeface="Arial"/>
        <a:cs typeface="Arial"/>
        <a:sym typeface="Arial"/>
      </a:defRPr>
    </a:lvl4pPr>
    <a:lvl5pPr lvl="4" marR="0" rtl="0" algn="l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b="0" i="0" sz="1400" u="none" cap="none" strike="noStrike">
        <a:solidFill>
          <a:srgbClr val="000000"/>
        </a:solidFill>
        <a:latin typeface="Arial"/>
        <a:ea typeface="Arial"/>
        <a:cs typeface="Arial"/>
        <a:sym typeface="Arial"/>
      </a:defRPr>
    </a:lvl5pPr>
    <a:lvl6pPr lvl="5" marR="0" rtl="0" algn="l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b="0" i="0" sz="1400" u="none" cap="none" strike="noStrike">
        <a:solidFill>
          <a:srgbClr val="000000"/>
        </a:solidFill>
        <a:latin typeface="Arial"/>
        <a:ea typeface="Arial"/>
        <a:cs typeface="Arial"/>
        <a:sym typeface="Arial"/>
      </a:defRPr>
    </a:lvl6pPr>
    <a:lvl7pPr lvl="6" marR="0" rtl="0" algn="l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b="0" i="0" sz="1400" u="none" cap="none" strike="noStrike">
        <a:solidFill>
          <a:srgbClr val="000000"/>
        </a:solidFill>
        <a:latin typeface="Arial"/>
        <a:ea typeface="Arial"/>
        <a:cs typeface="Arial"/>
        <a:sym typeface="Arial"/>
      </a:defRPr>
    </a:lvl7pPr>
    <a:lvl8pPr lvl="7" marR="0" rtl="0" algn="l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b="0" i="0" sz="1400" u="none" cap="none" strike="noStrike">
        <a:solidFill>
          <a:srgbClr val="000000"/>
        </a:solidFill>
        <a:latin typeface="Arial"/>
        <a:ea typeface="Arial"/>
        <a:cs typeface="Arial"/>
        <a:sym typeface="Arial"/>
      </a:defRPr>
    </a:lvl8pPr>
    <a:lvl9pPr lvl="8" marR="0" rtl="0" algn="l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b="0" i="0" sz="1400" u="none" cap="none" strike="noStrike">
        <a:solidFill>
          <a:srgbClr val="000000"/>
        </a:solidFill>
        <a:latin typeface="Arial"/>
        <a:ea typeface="Arial"/>
        <a:cs typeface="Arial"/>
        <a:sym typeface="Arial"/>
      </a:defRPr>
    </a:lvl9pPr>
  </p:defaultTextStyle>
  <p:extLst>
    <p:ext uri="{EFAFB233-063F-42B5-8137-9DF3F51BA10A}">
      <p15:sldGuideLst>
        <p15:guide id="1" orient="horz" pos="1620">
          <p15:clr>
            <a:srgbClr val="A4A3A4"/>
          </p15:clr>
        </p15:guide>
        <p15:guide id="2" pos="2880">
          <p15:clr>
            <a:srgbClr val="A4A3A4"/>
          </p15:clr>
        </p15:guide>
      </p15:sldGuideLst>
    </p:ext>
  </p:extLst>
</p:presentation>
</file>

<file path=ppt/presProps.xml><?xml version="1.0" encoding="utf-8"?>
<p:presentationPr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xmlns:ahyp="http://schemas.microsoft.com/office/drawing/2018/hyperlinkcolor"/>
</file>

<file path=ppt/viewProps.xml><?xml version="1.0" encoding="utf-8"?>
<p:viewPr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xmlns:ahyp="http://schemas.microsoft.com/office/drawing/2018/hyperlinkcolor" showComments="0">
  <p:slideViewPr>
    <p:cSldViewPr snapToGrid="0">
      <p:cViewPr varScale="1">
        <p:scale>
          <a:sx n="100" d="100"/>
          <a:sy n="100" d="100"/>
        </p:scale>
        <p:origin x="0" y="0"/>
      </p:cViewPr>
      <p:guideLst>
        <p:guide pos="1620" orient="horz"/>
        <p:guide pos="2880"/>
      </p:guideLst>
    </p:cSldViewPr>
  </p:slideViewPr>
</p:viewPr>
</file>

<file path=ppt/_rels/presentation.xml.rels><?xml version="1.0" encoding="UTF-8" standalone="yes"?><Relationships xmlns="http://schemas.openxmlformats.org/package/2006/relationships"><Relationship Id="rId20" Type="http://schemas.openxmlformats.org/officeDocument/2006/relationships/slide" Target="slides/slide15.xml"/><Relationship Id="rId22" Type="http://schemas.openxmlformats.org/officeDocument/2006/relationships/slide" Target="slides/slide17.xml"/><Relationship Id="rId21" Type="http://schemas.openxmlformats.org/officeDocument/2006/relationships/slide" Target="slides/slide16.xml"/><Relationship Id="rId24" Type="http://schemas.openxmlformats.org/officeDocument/2006/relationships/slide" Target="slides/slide19.xml"/><Relationship Id="rId23" Type="http://schemas.openxmlformats.org/officeDocument/2006/relationships/slide" Target="slides/slide18.xml"/><Relationship Id="rId1" Type="http://schemas.openxmlformats.org/officeDocument/2006/relationships/theme" Target="theme/theme2.xml"/><Relationship Id="rId2" Type="http://schemas.openxmlformats.org/officeDocument/2006/relationships/viewProps" Target="viewProps.xml"/><Relationship Id="rId3" Type="http://schemas.openxmlformats.org/officeDocument/2006/relationships/presProps" Target="presProps.xml"/><Relationship Id="rId4" Type="http://schemas.openxmlformats.org/officeDocument/2006/relationships/slideMaster" Target="slideMasters/slideMaster1.xml"/><Relationship Id="rId9" Type="http://schemas.openxmlformats.org/officeDocument/2006/relationships/slide" Target="slides/slide4.xml"/><Relationship Id="rId26" Type="http://schemas.openxmlformats.org/officeDocument/2006/relationships/slide" Target="slides/slide21.xml"/><Relationship Id="rId25" Type="http://schemas.openxmlformats.org/officeDocument/2006/relationships/slide" Target="slides/slide20.xml"/><Relationship Id="rId28" Type="http://schemas.openxmlformats.org/officeDocument/2006/relationships/slide" Target="slides/slide23.xml"/><Relationship Id="rId27" Type="http://schemas.openxmlformats.org/officeDocument/2006/relationships/slide" Target="slides/slide22.xml"/><Relationship Id="rId5" Type="http://schemas.openxmlformats.org/officeDocument/2006/relationships/notesMaster" Target="notesMasters/notesMaster1.xml"/><Relationship Id="rId6" Type="http://schemas.openxmlformats.org/officeDocument/2006/relationships/slide" Target="slides/slide1.xml"/><Relationship Id="rId29" Type="http://schemas.openxmlformats.org/officeDocument/2006/relationships/font" Target="fonts/Average-regular.fntdata"/><Relationship Id="rId7" Type="http://schemas.openxmlformats.org/officeDocument/2006/relationships/slide" Target="slides/slide2.xml"/><Relationship Id="rId8" Type="http://schemas.openxmlformats.org/officeDocument/2006/relationships/slide" Target="slides/slide3.xml"/><Relationship Id="rId31" Type="http://schemas.openxmlformats.org/officeDocument/2006/relationships/font" Target="fonts/Oswald-bold.fntdata"/><Relationship Id="rId30" Type="http://schemas.openxmlformats.org/officeDocument/2006/relationships/font" Target="fonts/Oswald-regular.fntdata"/><Relationship Id="rId11" Type="http://schemas.openxmlformats.org/officeDocument/2006/relationships/slide" Target="slides/slide6.xml"/><Relationship Id="rId10" Type="http://schemas.openxmlformats.org/officeDocument/2006/relationships/slide" Target="slides/slide5.xml"/><Relationship Id="rId13" Type="http://schemas.openxmlformats.org/officeDocument/2006/relationships/slide" Target="slides/slide8.xml"/><Relationship Id="rId12" Type="http://schemas.openxmlformats.org/officeDocument/2006/relationships/slide" Target="slides/slide7.xml"/><Relationship Id="rId15" Type="http://schemas.openxmlformats.org/officeDocument/2006/relationships/slide" Target="slides/slide10.xml"/><Relationship Id="rId14" Type="http://schemas.openxmlformats.org/officeDocument/2006/relationships/slide" Target="slides/slide9.xml"/><Relationship Id="rId17" Type="http://schemas.openxmlformats.org/officeDocument/2006/relationships/slide" Target="slides/slide12.xml"/><Relationship Id="rId16" Type="http://schemas.openxmlformats.org/officeDocument/2006/relationships/slide" Target="slides/slide11.xml"/><Relationship Id="rId19" Type="http://schemas.openxmlformats.org/officeDocument/2006/relationships/slide" Target="slides/slide14.xml"/><Relationship Id="rId18" Type="http://schemas.openxmlformats.org/officeDocument/2006/relationships/slide" Target="slides/slide13.xml"/></Relationships>
</file>

<file path=ppt/notesMasters/_rels/notesMaster1.xml.rels><?xml version="1.0" encoding="UTF-8" standalone="yes"?><Relationships xmlns="http://schemas.openxmlformats.org/package/2006/relationships"><Relationship Id="rId1" Type="http://schemas.openxmlformats.org/officeDocument/2006/relationships/theme" Target="../theme/theme1.xml"/></Relationships>
</file>

<file path=ppt/notesMasters/notesMaster1.xml><?xml version="1.0" encoding="utf-8"?>
<p:notesMaster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xmlns:ahyp="http://schemas.microsoft.com/office/drawing/2018/hyperlinkcolor">
  <p:cSld>
    <p:bg>
      <p:bgPr>
        <a:solidFill>
          <a:schemeClr val="lt1"/>
        </a:solidFill>
      </p:bgPr>
    </p:bg>
    <p:spTree>
      <p:nvGrpSpPr>
        <p:cNvPr id="2" name="Shape 2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Google Shape;3;n"/>
          <p:cNvSpPr/>
          <p:nvPr>
            <p:ph idx="2" type="sldImg"/>
          </p:nvPr>
        </p:nvSpPr>
        <p:spPr>
          <a:xfrm>
            <a:off x="381300" y="685800"/>
            <a:ext cx="6096075" cy="3429000"/>
          </a:xfrm>
          <a:custGeom>
            <a:rect b="b" l="l" r="r" t="t"/>
            <a:pathLst>
              <a:path extrusionOk="0" h="120000" w="12000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  <a:noFill/>
          <a:ln cap="flat" cmpd="sng" w="9525">
            <a:solidFill>
              <a:srgbClr val="000000"/>
            </a:solidFill>
            <a:prstDash val="solid"/>
            <a:round/>
            <a:headEnd len="sm" w="sm" type="none"/>
            <a:tailEnd len="sm" w="sm" type="none"/>
          </a:ln>
        </p:spPr>
      </p:sp>
      <p:sp>
        <p:nvSpPr>
          <p:cNvPr id="4" name="Google Shape;4;n"/>
          <p:cNvSpPr txBox="1"/>
          <p:nvPr>
            <p:ph idx="1" type="body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  <a:noFill/>
          <a:ln>
            <a:noFill/>
          </a:ln>
        </p:spPr>
        <p:txBody>
          <a:bodyPr anchorCtr="0" anchor="t" bIns="91425" lIns="91425" spcFirstLastPara="1" rIns="91425" wrap="square" tIns="91425">
            <a:noAutofit/>
          </a:bodyPr>
          <a:lstStyle>
            <a:lvl1pPr indent="-298450" lvl="0" marL="457200" marR="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100"/>
              <a:buFont typeface="Arial"/>
              <a:buChar char="●"/>
              <a:defRPr b="0" i="0" sz="1100" u="none" cap="none" strike="noStrike">
                <a:solidFill>
                  <a:srgbClr val="000000"/>
                </a:solidFill>
                <a:latin typeface="Arial"/>
                <a:ea typeface="Arial"/>
                <a:cs typeface="Arial"/>
                <a:sym typeface="Arial"/>
              </a:defRPr>
            </a:lvl1pPr>
            <a:lvl2pPr indent="-298450" lvl="1" marL="914400" marR="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100"/>
              <a:buFont typeface="Arial"/>
              <a:buChar char="○"/>
              <a:defRPr b="0" i="0" sz="1100" u="none" cap="none" strike="noStrike">
                <a:solidFill>
                  <a:srgbClr val="000000"/>
                </a:solidFill>
                <a:latin typeface="Arial"/>
                <a:ea typeface="Arial"/>
                <a:cs typeface="Arial"/>
                <a:sym typeface="Arial"/>
              </a:defRPr>
            </a:lvl2pPr>
            <a:lvl3pPr indent="-298450" lvl="2" marL="1371600" marR="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100"/>
              <a:buFont typeface="Arial"/>
              <a:buChar char="■"/>
              <a:defRPr b="0" i="0" sz="1100" u="none" cap="none" strike="noStrike">
                <a:solidFill>
                  <a:srgbClr val="000000"/>
                </a:solidFill>
                <a:latin typeface="Arial"/>
                <a:ea typeface="Arial"/>
                <a:cs typeface="Arial"/>
                <a:sym typeface="Arial"/>
              </a:defRPr>
            </a:lvl3pPr>
            <a:lvl4pPr indent="-298450" lvl="3" marL="1828800" marR="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100"/>
              <a:buFont typeface="Arial"/>
              <a:buChar char="●"/>
              <a:defRPr b="0" i="0" sz="1100" u="none" cap="none" strike="noStrike">
                <a:solidFill>
                  <a:srgbClr val="000000"/>
                </a:solidFill>
                <a:latin typeface="Arial"/>
                <a:ea typeface="Arial"/>
                <a:cs typeface="Arial"/>
                <a:sym typeface="Arial"/>
              </a:defRPr>
            </a:lvl4pPr>
            <a:lvl5pPr indent="-298450" lvl="4" marL="2286000" marR="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100"/>
              <a:buFont typeface="Arial"/>
              <a:buChar char="○"/>
              <a:defRPr b="0" i="0" sz="1100" u="none" cap="none" strike="noStrike">
                <a:solidFill>
                  <a:srgbClr val="000000"/>
                </a:solidFill>
                <a:latin typeface="Arial"/>
                <a:ea typeface="Arial"/>
                <a:cs typeface="Arial"/>
                <a:sym typeface="Arial"/>
              </a:defRPr>
            </a:lvl5pPr>
            <a:lvl6pPr indent="-298450" lvl="5" marL="2743200" marR="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100"/>
              <a:buFont typeface="Arial"/>
              <a:buChar char="■"/>
              <a:defRPr b="0" i="0" sz="1100" u="none" cap="none" strike="noStrike">
                <a:solidFill>
                  <a:srgbClr val="000000"/>
                </a:solidFill>
                <a:latin typeface="Arial"/>
                <a:ea typeface="Arial"/>
                <a:cs typeface="Arial"/>
                <a:sym typeface="Arial"/>
              </a:defRPr>
            </a:lvl6pPr>
            <a:lvl7pPr indent="-298450" lvl="6" marL="3200400" marR="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100"/>
              <a:buFont typeface="Arial"/>
              <a:buChar char="●"/>
              <a:defRPr b="0" i="0" sz="1100" u="none" cap="none" strike="noStrike">
                <a:solidFill>
                  <a:srgbClr val="000000"/>
                </a:solidFill>
                <a:latin typeface="Arial"/>
                <a:ea typeface="Arial"/>
                <a:cs typeface="Arial"/>
                <a:sym typeface="Arial"/>
              </a:defRPr>
            </a:lvl7pPr>
            <a:lvl8pPr indent="-298450" lvl="7" marL="3657600" marR="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100"/>
              <a:buFont typeface="Arial"/>
              <a:buChar char="○"/>
              <a:defRPr b="0" i="0" sz="1100" u="none" cap="none" strike="noStrike">
                <a:solidFill>
                  <a:srgbClr val="000000"/>
                </a:solidFill>
                <a:latin typeface="Arial"/>
                <a:ea typeface="Arial"/>
                <a:cs typeface="Arial"/>
                <a:sym typeface="Arial"/>
              </a:defRPr>
            </a:lvl8pPr>
            <a:lvl9pPr indent="-298450" lvl="8" marL="4114800" marR="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100"/>
              <a:buFont typeface="Arial"/>
              <a:buChar char="■"/>
              <a:defRPr b="0" i="0" sz="1100" u="none" cap="none" strike="noStrike">
                <a:solidFill>
                  <a:srgbClr val="000000"/>
                </a:solidFill>
                <a:latin typeface="Arial"/>
                <a:ea typeface="Arial"/>
                <a:cs typeface="Arial"/>
                <a:sym typeface="Arial"/>
              </a:defRPr>
            </a:lvl9pPr>
          </a:lstStyle>
          <a:p/>
        </p:txBody>
      </p:sp>
    </p:spTree>
  </p:cSld>
  <p:clrMap accent1="accent1" accent2="accent2" accent3="accent3" accent4="accent4" accent5="accent5" accent6="accent6" bg1="lt1" bg2="dk2" tx1="dk1" tx2="lt2" folHlink="folHlink" hlink="hlink"/>
  <p:notesStyle>
    <a:defPPr lvl="0" marR="0" rtl="0" algn="l">
      <a:lnSpc>
        <a:spcPct val="100000"/>
      </a:lnSpc>
      <a:spcBef>
        <a:spcPts val="0"/>
      </a:spcBef>
      <a:spcAft>
        <a:spcPts val="0"/>
      </a:spcAft>
    </a:defPPr>
    <a:lvl1pPr lvl="0" marR="0" rtl="0" algn="l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b="0" i="0" sz="1400" u="none" cap="none" strike="noStrike">
        <a:solidFill>
          <a:srgbClr val="000000"/>
        </a:solidFill>
        <a:latin typeface="Arial"/>
        <a:ea typeface="Arial"/>
        <a:cs typeface="Arial"/>
        <a:sym typeface="Arial"/>
      </a:defRPr>
    </a:lvl1pPr>
    <a:lvl2pPr lvl="1" marR="0" rtl="0" algn="l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b="0" i="0" sz="1400" u="none" cap="none" strike="noStrike">
        <a:solidFill>
          <a:srgbClr val="000000"/>
        </a:solidFill>
        <a:latin typeface="Arial"/>
        <a:ea typeface="Arial"/>
        <a:cs typeface="Arial"/>
        <a:sym typeface="Arial"/>
      </a:defRPr>
    </a:lvl2pPr>
    <a:lvl3pPr lvl="2" marR="0" rtl="0" algn="l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b="0" i="0" sz="1400" u="none" cap="none" strike="noStrike">
        <a:solidFill>
          <a:srgbClr val="000000"/>
        </a:solidFill>
        <a:latin typeface="Arial"/>
        <a:ea typeface="Arial"/>
        <a:cs typeface="Arial"/>
        <a:sym typeface="Arial"/>
      </a:defRPr>
    </a:lvl3pPr>
    <a:lvl4pPr lvl="3" marR="0" rtl="0" algn="l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b="0" i="0" sz="1400" u="none" cap="none" strike="noStrike">
        <a:solidFill>
          <a:srgbClr val="000000"/>
        </a:solidFill>
        <a:latin typeface="Arial"/>
        <a:ea typeface="Arial"/>
        <a:cs typeface="Arial"/>
        <a:sym typeface="Arial"/>
      </a:defRPr>
    </a:lvl4pPr>
    <a:lvl5pPr lvl="4" marR="0" rtl="0" algn="l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b="0" i="0" sz="1400" u="none" cap="none" strike="noStrike">
        <a:solidFill>
          <a:srgbClr val="000000"/>
        </a:solidFill>
        <a:latin typeface="Arial"/>
        <a:ea typeface="Arial"/>
        <a:cs typeface="Arial"/>
        <a:sym typeface="Arial"/>
      </a:defRPr>
    </a:lvl5pPr>
    <a:lvl6pPr lvl="5" marR="0" rtl="0" algn="l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b="0" i="0" sz="1400" u="none" cap="none" strike="noStrike">
        <a:solidFill>
          <a:srgbClr val="000000"/>
        </a:solidFill>
        <a:latin typeface="Arial"/>
        <a:ea typeface="Arial"/>
        <a:cs typeface="Arial"/>
        <a:sym typeface="Arial"/>
      </a:defRPr>
    </a:lvl6pPr>
    <a:lvl7pPr lvl="6" marR="0" rtl="0" algn="l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b="0" i="0" sz="1400" u="none" cap="none" strike="noStrike">
        <a:solidFill>
          <a:srgbClr val="000000"/>
        </a:solidFill>
        <a:latin typeface="Arial"/>
        <a:ea typeface="Arial"/>
        <a:cs typeface="Arial"/>
        <a:sym typeface="Arial"/>
      </a:defRPr>
    </a:lvl7pPr>
    <a:lvl8pPr lvl="7" marR="0" rtl="0" algn="l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b="0" i="0" sz="1400" u="none" cap="none" strike="noStrike">
        <a:solidFill>
          <a:srgbClr val="000000"/>
        </a:solidFill>
        <a:latin typeface="Arial"/>
        <a:ea typeface="Arial"/>
        <a:cs typeface="Arial"/>
        <a:sym typeface="Arial"/>
      </a:defRPr>
    </a:lvl8pPr>
    <a:lvl9pPr lvl="8" marR="0" rtl="0" algn="l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b="0" i="0" sz="1400" u="none" cap="none" strike="noStrike">
        <a:solidFill>
          <a:srgbClr val="000000"/>
        </a:solidFill>
        <a:latin typeface="Arial"/>
        <a:ea typeface="Arial"/>
        <a:cs typeface="Arial"/>
        <a:sym typeface="Arial"/>
      </a:defRPr>
    </a:lvl9pPr>
  </p:notesStyle>
</p:notesMaster>
</file>

<file path=ppt/notesSlides/_rels/notesSlide1.xml.rels><?xml version="1.0" encoding="UTF-8" standalone="yes"?><Relationships xmlns="http://schemas.openxmlformats.org/package/2006/relationships"><Relationship Id="rId1" Type="http://schemas.openxmlformats.org/officeDocument/2006/relationships/notesMaster" Target="../notesMasters/notesMaster1.xml"/></Relationships>
</file>

<file path=ppt/notesSlides/_rels/notesSlide2.xml.rels><?xml version="1.0" encoding="UTF-8" standalone="yes"?><Relationships xmlns="http://schemas.openxmlformats.org/package/2006/relationships"><Relationship Id="rId1" Type="http://schemas.openxmlformats.org/officeDocument/2006/relationships/notesMaster" Target="../notesMasters/notesMaster1.xml"/></Relationships>
</file>

<file path=ppt/notesSlides/_rels/notesSlide3.xml.rels><?xml version="1.0" encoding="UTF-8" standalone="yes"?><Relationships xmlns="http://schemas.openxmlformats.org/package/2006/relationships"><Relationship Id="rId1" Type="http://schemas.openxmlformats.org/officeDocument/2006/relationships/notesMaster" Target="../notesMasters/notesMaster1.xml"/></Relationships>
</file>

<file path=ppt/notesSlides/_rels/notesSlide4.xml.rels><?xml version="1.0" encoding="UTF-8" standalone="yes"?><Relationships xmlns="http://schemas.openxmlformats.org/package/2006/relationships"><Relationship Id="rId1" Type="http://schemas.openxmlformats.org/officeDocument/2006/relationships/notesMaster" Target="../notesMasters/notesMaster1.xml"/></Relationships>
</file>

<file path=ppt/notesSlides/_rels/notesSlide5.xml.rels><?xml version="1.0" encoding="UTF-8" standalone="yes"?><Relationships xmlns="http://schemas.openxmlformats.org/package/2006/relationships"><Relationship Id="rId1" Type="http://schemas.openxmlformats.org/officeDocument/2006/relationships/notesMaster" Target="../notesMasters/notesMaster1.xml"/></Relationships>
</file>

<file path=ppt/notesSlides/_rels/notesSlide6.xml.rels><?xml version="1.0" encoding="UTF-8" standalone="yes"?><Relationships xmlns="http://schemas.openxmlformats.org/package/2006/relationships"><Relationship Id="rId1" Type="http://schemas.openxmlformats.org/officeDocument/2006/relationships/notesMaster" Target="../notesMasters/notesMaster1.xml"/></Relationships>
</file>

<file path=ppt/notesSlides/_rels/notesSlide7.xml.rels><?xml version="1.0" encoding="UTF-8" standalone="yes"?><Relationships xmlns="http://schemas.openxmlformats.org/package/2006/relationships"><Relationship Id="rId1" Type="http://schemas.openxmlformats.org/officeDocument/2006/relationships/notesMaster" Target="../notesMasters/notesMaster1.xml"/></Relationships>
</file>

<file path=ppt/notesSlides/_rels/notesSlide8.xml.rels><?xml version="1.0" encoding="UTF-8" standalone="yes"?><Relationships xmlns="http://schemas.openxmlformats.org/package/2006/relationships"><Relationship Id="rId1" Type="http://schemas.openxmlformats.org/officeDocument/2006/relationships/notesMaster" Target="../notesMasters/notesMaster1.xml"/></Relationships>
</file>

<file path=ppt/notesSlides/_rels/notesSlide9.xml.rels><?xml version="1.0" encoding="UTF-8" standalone="yes"?><Relationships xmlns="http://schemas.openxmlformats.org/package/2006/relationships"><Relationship Id="rId1" Type="http://schemas.openxmlformats.org/officeDocument/2006/relationships/notesMaster" Target="../notesMasters/notesMaster1.xml"/></Relationships>
</file>

<file path=ppt/notesSlides/_rels/notesSlide10.xml.rels><?xml version="1.0" encoding="UTF-8" standalone="yes"?><Relationships xmlns="http://schemas.openxmlformats.org/package/2006/relationships"><Relationship Id="rId1" Type="http://schemas.openxmlformats.org/officeDocument/2006/relationships/notesMaster" Target="../notesMasters/notesMaster1.xml"/></Relationships>
</file>

<file path=ppt/notesSlides/_rels/notesSlide11.xml.rels><?xml version="1.0" encoding="UTF-8" standalone="yes"?><Relationships xmlns="http://schemas.openxmlformats.org/package/2006/relationships"><Relationship Id="rId1" Type="http://schemas.openxmlformats.org/officeDocument/2006/relationships/notesMaster" Target="../notesMasters/notesMaster1.xml"/></Relationships>
</file>

<file path=ppt/notesSlides/_rels/notesSlide12.xml.rels><?xml version="1.0" encoding="UTF-8" standalone="yes"?><Relationships xmlns="http://schemas.openxmlformats.org/package/2006/relationships"><Relationship Id="rId1" Type="http://schemas.openxmlformats.org/officeDocument/2006/relationships/notesMaster" Target="../notesMasters/notesMaster1.xml"/></Relationships>
</file>

<file path=ppt/notesSlides/_rels/notesSlide13.xml.rels><?xml version="1.0" encoding="UTF-8" standalone="yes"?><Relationships xmlns="http://schemas.openxmlformats.org/package/2006/relationships"><Relationship Id="rId1" Type="http://schemas.openxmlformats.org/officeDocument/2006/relationships/notesMaster" Target="../notesMasters/notesMaster1.xml"/></Relationships>
</file>

<file path=ppt/notesSlides/_rels/notesSlide14.xml.rels><?xml version="1.0" encoding="UTF-8" standalone="yes"?><Relationships xmlns="http://schemas.openxmlformats.org/package/2006/relationships"><Relationship Id="rId1" Type="http://schemas.openxmlformats.org/officeDocument/2006/relationships/notesMaster" Target="../notesMasters/notesMaster1.xml"/></Relationships>
</file>

<file path=ppt/notesSlides/_rels/notesSlide15.xml.rels><?xml version="1.0" encoding="UTF-8" standalone="yes"?><Relationships xmlns="http://schemas.openxmlformats.org/package/2006/relationships"><Relationship Id="rId1" Type="http://schemas.openxmlformats.org/officeDocument/2006/relationships/notesMaster" Target="../notesMasters/notesMaster1.xml"/></Relationships>
</file>

<file path=ppt/notesSlides/_rels/notesSlide16.xml.rels><?xml version="1.0" encoding="UTF-8" standalone="yes"?><Relationships xmlns="http://schemas.openxmlformats.org/package/2006/relationships"><Relationship Id="rId1" Type="http://schemas.openxmlformats.org/officeDocument/2006/relationships/notesMaster" Target="../notesMasters/notesMaster1.xml"/></Relationships>
</file>

<file path=ppt/notesSlides/_rels/notesSlide17.xml.rels><?xml version="1.0" encoding="UTF-8" standalone="yes"?><Relationships xmlns="http://schemas.openxmlformats.org/package/2006/relationships"><Relationship Id="rId1" Type="http://schemas.openxmlformats.org/officeDocument/2006/relationships/notesMaster" Target="../notesMasters/notesMaster1.xml"/></Relationships>
</file>

<file path=ppt/notesSlides/_rels/notesSlide18.xml.rels><?xml version="1.0" encoding="UTF-8" standalone="yes"?><Relationships xmlns="http://schemas.openxmlformats.org/package/2006/relationships"><Relationship Id="rId1" Type="http://schemas.openxmlformats.org/officeDocument/2006/relationships/notesMaster" Target="../notesMasters/notesMaster1.xml"/></Relationships>
</file>

<file path=ppt/notesSlides/_rels/notesSlide19.xml.rels><?xml version="1.0" encoding="UTF-8" standalone="yes"?><Relationships xmlns="http://schemas.openxmlformats.org/package/2006/relationships"><Relationship Id="rId1" Type="http://schemas.openxmlformats.org/officeDocument/2006/relationships/notesMaster" Target="../notesMasters/notesMaster1.xml"/></Relationships>
</file>

<file path=ppt/notesSlides/_rels/notesSlide20.xml.rels><?xml version="1.0" encoding="UTF-8" standalone="yes"?><Relationships xmlns="http://schemas.openxmlformats.org/package/2006/relationships"><Relationship Id="rId1" Type="http://schemas.openxmlformats.org/officeDocument/2006/relationships/notesMaster" Target="../notesMasters/notesMaster1.xml"/></Relationships>
</file>

<file path=ppt/notesSlides/_rels/notesSlide21.xml.rels><?xml version="1.0" encoding="UTF-8" standalone="yes"?><Relationships xmlns="http://schemas.openxmlformats.org/package/2006/relationships"><Relationship Id="rId1" Type="http://schemas.openxmlformats.org/officeDocument/2006/relationships/notesMaster" Target="../notesMasters/notesMaster1.xml"/></Relationships>
</file>

<file path=ppt/notesSlides/_rels/notesSlide22.xml.rels><?xml version="1.0" encoding="UTF-8" standalone="yes"?><Relationships xmlns="http://schemas.openxmlformats.org/package/2006/relationships"><Relationship Id="rId1" Type="http://schemas.openxmlformats.org/officeDocument/2006/relationships/notesMaster" Target="../notesMasters/notesMaster1.xml"/></Relationships>
</file>

<file path=ppt/notesSlides/_rels/notesSlide23.xml.rels><?xml version="1.0" encoding="UTF-8" standalone="yes"?><Relationships xmlns="http://schemas.openxmlformats.org/package/2006/relationships"><Relationship Id="rId1" Type="http://schemas.openxmlformats.org/officeDocument/2006/relationships/notesMaster" Target="../notesMasters/notesMaster1.xml"/></Relationships>
</file>

<file path=ppt/notesSlides/notesSlide1.xml><?xml version="1.0" encoding="utf-8"?>
<p:notes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xmlns:ahyp="http://schemas.microsoft.com/office/drawing/2018/hyperlinkcolor" showMasterPhAnim="0" showMasterSp="0">
  <p:cSld>
    <p:spTree>
      <p:nvGrpSpPr>
        <p:cNvPr id="86" name="Shape 86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7" name="Google Shape;87;p1:notes"/>
          <p:cNvSpPr/>
          <p:nvPr>
            <p:ph idx="2" type="sldImg"/>
          </p:nvPr>
        </p:nvSpPr>
        <p:spPr>
          <a:xfrm>
            <a:off x="381000" y="685800"/>
            <a:ext cx="6096000" cy="3429000"/>
          </a:xfrm>
          <a:custGeom>
            <a:rect b="b" l="l" r="r" t="t"/>
            <a:pathLst>
              <a:path extrusionOk="0" h="120000" w="12000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  <a:noFill/>
          <a:ln cap="flat" cmpd="sng" w="9525">
            <a:solidFill>
              <a:srgbClr val="000000"/>
            </a:solidFill>
            <a:prstDash val="solid"/>
            <a:round/>
            <a:headEnd len="sm" w="sm" type="none"/>
            <a:tailEnd len="sm" w="sm" type="none"/>
          </a:ln>
        </p:spPr>
      </p:sp>
      <p:sp>
        <p:nvSpPr>
          <p:cNvPr id="88" name="Google Shape;88;p1:notes"/>
          <p:cNvSpPr txBox="1"/>
          <p:nvPr>
            <p:ph idx="1" type="body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  <a:noFill/>
          <a:ln>
            <a:noFill/>
          </a:ln>
        </p:spPr>
        <p:txBody>
          <a:bodyPr anchorCtr="0" anchor="t" bIns="91425" lIns="91425" spcFirstLastPara="1" rIns="91425" wrap="square" tIns="91425">
            <a:noAutofit/>
          </a:bodyPr>
          <a:lstStyle/>
          <a:p>
            <a:pPr indent="0" lvl="0" marL="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100"/>
              <a:buNone/>
            </a:pPr>
            <a:r>
              <a:t/>
            </a:r>
            <a:endParaRPr/>
          </a:p>
        </p:txBody>
      </p:sp>
    </p:spTree>
  </p:cSld>
  <p:clrMapOvr>
    <a:masterClrMapping/>
  </p:clrMapOvr>
</p:notes>
</file>

<file path=ppt/notesSlides/notesSlide2.xml><?xml version="1.0" encoding="utf-8"?>
<p:notes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xmlns:ahyp="http://schemas.microsoft.com/office/drawing/2018/hyperlinkcolor" showMasterPhAnim="0" showMasterSp="0">
  <p:cSld>
    <p:spTree>
      <p:nvGrpSpPr>
        <p:cNvPr id="93" name="Shape 93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94" name="Google Shape;94;p3:notes"/>
          <p:cNvSpPr/>
          <p:nvPr>
            <p:ph idx="2" type="sldImg"/>
          </p:nvPr>
        </p:nvSpPr>
        <p:spPr>
          <a:xfrm>
            <a:off x="381000" y="685800"/>
            <a:ext cx="6096000" cy="3429000"/>
          </a:xfrm>
          <a:custGeom>
            <a:rect b="b" l="l" r="r" t="t"/>
            <a:pathLst>
              <a:path extrusionOk="0" h="120000" w="12000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  <a:noFill/>
          <a:ln cap="flat" cmpd="sng" w="9525">
            <a:solidFill>
              <a:srgbClr val="000000"/>
            </a:solidFill>
            <a:prstDash val="solid"/>
            <a:round/>
            <a:headEnd len="sm" w="sm" type="none"/>
            <a:tailEnd len="sm" w="sm" type="none"/>
          </a:ln>
        </p:spPr>
      </p:sp>
      <p:sp>
        <p:nvSpPr>
          <p:cNvPr id="95" name="Google Shape;95;p3:notes"/>
          <p:cNvSpPr txBox="1"/>
          <p:nvPr>
            <p:ph idx="1" type="body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  <a:noFill/>
          <a:ln>
            <a:noFill/>
          </a:ln>
        </p:spPr>
        <p:txBody>
          <a:bodyPr anchorCtr="0" anchor="t" bIns="91425" lIns="91425" spcFirstLastPara="1" rIns="91425" wrap="square" tIns="91425">
            <a:noAutofit/>
          </a:bodyPr>
          <a:lstStyle/>
          <a:p>
            <a:pPr indent="0" lvl="0" marL="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100"/>
              <a:buNone/>
            </a:pPr>
            <a:r>
              <a:t/>
            </a:r>
            <a:endParaRPr/>
          </a:p>
        </p:txBody>
      </p:sp>
    </p:spTree>
  </p:cSld>
  <p:clrMapOvr>
    <a:masterClrMapping/>
  </p:clrMapOvr>
</p:notes>
</file>

<file path=ppt/notesSlides/notesSlide3.xml><?xml version="1.0" encoding="utf-8"?>
<p:notes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xmlns:ahyp="http://schemas.microsoft.com/office/drawing/2018/hyperlinkcolor" showMasterPhAnim="0" showMasterSp="0">
  <p:cSld>
    <p:spTree>
      <p:nvGrpSpPr>
        <p:cNvPr id="98" name="Shape 98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99" name="Google Shape;99;p4:notes"/>
          <p:cNvSpPr/>
          <p:nvPr>
            <p:ph idx="2" type="sldImg"/>
          </p:nvPr>
        </p:nvSpPr>
        <p:spPr>
          <a:xfrm>
            <a:off x="381000" y="685800"/>
            <a:ext cx="6096000" cy="3429000"/>
          </a:xfrm>
          <a:custGeom>
            <a:rect b="b" l="l" r="r" t="t"/>
            <a:pathLst>
              <a:path extrusionOk="0" h="120000" w="12000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  <a:noFill/>
          <a:ln cap="flat" cmpd="sng" w="9525">
            <a:solidFill>
              <a:srgbClr val="000000"/>
            </a:solidFill>
            <a:prstDash val="solid"/>
            <a:round/>
            <a:headEnd len="sm" w="sm" type="none"/>
            <a:tailEnd len="sm" w="sm" type="none"/>
          </a:ln>
        </p:spPr>
      </p:sp>
      <p:sp>
        <p:nvSpPr>
          <p:cNvPr id="100" name="Google Shape;100;p4:notes"/>
          <p:cNvSpPr txBox="1"/>
          <p:nvPr>
            <p:ph idx="1" type="body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  <a:noFill/>
          <a:ln>
            <a:noFill/>
          </a:ln>
        </p:spPr>
        <p:txBody>
          <a:bodyPr anchorCtr="0" anchor="t" bIns="91425" lIns="91425" spcFirstLastPara="1" rIns="91425" wrap="square" tIns="91425">
            <a:noAutofit/>
          </a:bodyPr>
          <a:lstStyle/>
          <a:p>
            <a:pPr indent="0" lvl="0" marL="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100"/>
              <a:buNone/>
            </a:pPr>
            <a:r>
              <a:t/>
            </a:r>
            <a:endParaRPr/>
          </a:p>
        </p:txBody>
      </p:sp>
    </p:spTree>
  </p:cSld>
  <p:clrMapOvr>
    <a:masterClrMapping/>
  </p:clrMapOvr>
</p:notes>
</file>

<file path=ppt/notesSlides/notesSlide4.xml><?xml version="1.0" encoding="utf-8"?>
<p:notes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xmlns:ahyp="http://schemas.microsoft.com/office/drawing/2018/hyperlinkcolor" showMasterPhAnim="0" showMasterSp="0">
  <p:cSld>
    <p:spTree>
      <p:nvGrpSpPr>
        <p:cNvPr id="104" name="Shape 104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5" name="Google Shape;105;p5:notes"/>
          <p:cNvSpPr/>
          <p:nvPr>
            <p:ph idx="2" type="sldImg"/>
          </p:nvPr>
        </p:nvSpPr>
        <p:spPr>
          <a:xfrm>
            <a:off x="381000" y="685800"/>
            <a:ext cx="6096000" cy="3429000"/>
          </a:xfrm>
          <a:custGeom>
            <a:rect b="b" l="l" r="r" t="t"/>
            <a:pathLst>
              <a:path extrusionOk="0" h="120000" w="12000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  <a:noFill/>
          <a:ln cap="flat" cmpd="sng" w="9525">
            <a:solidFill>
              <a:srgbClr val="000000"/>
            </a:solidFill>
            <a:prstDash val="solid"/>
            <a:round/>
            <a:headEnd len="sm" w="sm" type="none"/>
            <a:tailEnd len="sm" w="sm" type="none"/>
          </a:ln>
        </p:spPr>
      </p:sp>
      <p:sp>
        <p:nvSpPr>
          <p:cNvPr id="106" name="Google Shape;106;p5:notes"/>
          <p:cNvSpPr txBox="1"/>
          <p:nvPr>
            <p:ph idx="1" type="body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  <a:noFill/>
          <a:ln>
            <a:noFill/>
          </a:ln>
        </p:spPr>
        <p:txBody>
          <a:bodyPr anchorCtr="0" anchor="t" bIns="91425" lIns="91425" spcFirstLastPara="1" rIns="91425" wrap="square" tIns="91425">
            <a:noAutofit/>
          </a:bodyPr>
          <a:lstStyle/>
          <a:p>
            <a:pPr indent="0" lvl="0" marL="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100"/>
              <a:buNone/>
            </a:pPr>
            <a:r>
              <a:t/>
            </a:r>
            <a:endParaRPr/>
          </a:p>
        </p:txBody>
      </p:sp>
    </p:spTree>
  </p:cSld>
  <p:clrMapOvr>
    <a:masterClrMapping/>
  </p:clrMapOvr>
</p:notes>
</file>

<file path=ppt/notesSlides/notesSlide5.xml><?xml version="1.0" encoding="utf-8"?>
<p:notes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xmlns:ahyp="http://schemas.microsoft.com/office/drawing/2018/hyperlinkcolor" showMasterPhAnim="0" showMasterSp="0">
  <p:cSld>
    <p:spTree>
      <p:nvGrpSpPr>
        <p:cNvPr id="111" name="Shape 111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12" name="Google Shape;112;p6:notes"/>
          <p:cNvSpPr/>
          <p:nvPr>
            <p:ph idx="2" type="sldImg"/>
          </p:nvPr>
        </p:nvSpPr>
        <p:spPr>
          <a:xfrm>
            <a:off x="381000" y="685800"/>
            <a:ext cx="6096000" cy="3429000"/>
          </a:xfrm>
          <a:custGeom>
            <a:rect b="b" l="l" r="r" t="t"/>
            <a:pathLst>
              <a:path extrusionOk="0" h="120000" w="12000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  <a:noFill/>
          <a:ln cap="flat" cmpd="sng" w="9525">
            <a:solidFill>
              <a:srgbClr val="000000"/>
            </a:solidFill>
            <a:prstDash val="solid"/>
            <a:round/>
            <a:headEnd len="sm" w="sm" type="none"/>
            <a:tailEnd len="sm" w="sm" type="none"/>
          </a:ln>
        </p:spPr>
      </p:sp>
      <p:sp>
        <p:nvSpPr>
          <p:cNvPr id="113" name="Google Shape;113;p6:notes"/>
          <p:cNvSpPr txBox="1"/>
          <p:nvPr>
            <p:ph idx="1" type="body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  <a:noFill/>
          <a:ln>
            <a:noFill/>
          </a:ln>
        </p:spPr>
        <p:txBody>
          <a:bodyPr anchorCtr="0" anchor="t" bIns="91425" lIns="91425" spcFirstLastPara="1" rIns="91425" wrap="square" tIns="91425">
            <a:noAutofit/>
          </a:bodyPr>
          <a:lstStyle/>
          <a:p>
            <a:pPr indent="0" lvl="0" marL="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100"/>
              <a:buNone/>
            </a:pPr>
            <a:r>
              <a:t/>
            </a:r>
            <a:endParaRPr/>
          </a:p>
        </p:txBody>
      </p:sp>
    </p:spTree>
  </p:cSld>
  <p:clrMapOvr>
    <a:masterClrMapping/>
  </p:clrMapOvr>
</p:notes>
</file>

<file path=ppt/notesSlides/notesSlide6.xml><?xml version="1.0" encoding="utf-8"?>
<p:notes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xmlns:ahyp="http://schemas.microsoft.com/office/drawing/2018/hyperlinkcolor" showMasterPhAnim="0" showMasterSp="0">
  <p:cSld>
    <p:spTree>
      <p:nvGrpSpPr>
        <p:cNvPr id="117" name="Shape 117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18" name="Google Shape;118;p7:notes"/>
          <p:cNvSpPr/>
          <p:nvPr>
            <p:ph idx="2" type="sldImg"/>
          </p:nvPr>
        </p:nvSpPr>
        <p:spPr>
          <a:xfrm>
            <a:off x="381000" y="685800"/>
            <a:ext cx="6096000" cy="3429000"/>
          </a:xfrm>
          <a:custGeom>
            <a:rect b="b" l="l" r="r" t="t"/>
            <a:pathLst>
              <a:path extrusionOk="0" h="120000" w="12000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  <a:noFill/>
          <a:ln cap="flat" cmpd="sng" w="9525">
            <a:solidFill>
              <a:srgbClr val="000000"/>
            </a:solidFill>
            <a:prstDash val="solid"/>
            <a:round/>
            <a:headEnd len="sm" w="sm" type="none"/>
            <a:tailEnd len="sm" w="sm" type="none"/>
          </a:ln>
        </p:spPr>
      </p:sp>
      <p:sp>
        <p:nvSpPr>
          <p:cNvPr id="119" name="Google Shape;119;p7:notes"/>
          <p:cNvSpPr txBox="1"/>
          <p:nvPr>
            <p:ph idx="1" type="body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  <a:noFill/>
          <a:ln>
            <a:noFill/>
          </a:ln>
        </p:spPr>
        <p:txBody>
          <a:bodyPr anchorCtr="0" anchor="t" bIns="91425" lIns="91425" spcFirstLastPara="1" rIns="91425" wrap="square" tIns="91425">
            <a:noAutofit/>
          </a:bodyPr>
          <a:lstStyle/>
          <a:p>
            <a:pPr indent="0" lvl="0" marL="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100"/>
              <a:buNone/>
            </a:pPr>
            <a:r>
              <a:t/>
            </a:r>
            <a:endParaRPr/>
          </a:p>
        </p:txBody>
      </p:sp>
    </p:spTree>
  </p:cSld>
  <p:clrMapOvr>
    <a:masterClrMapping/>
  </p:clrMapOvr>
</p:notes>
</file>

<file path=ppt/notesSlides/notesSlide7.xml><?xml version="1.0" encoding="utf-8"?>
<p:notes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xmlns:ahyp="http://schemas.microsoft.com/office/drawing/2018/hyperlinkcolor" showMasterPhAnim="0" showMasterSp="0">
  <p:cSld>
    <p:spTree>
      <p:nvGrpSpPr>
        <p:cNvPr id="124" name="Shape 124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25" name="Google Shape;125;p8:notes"/>
          <p:cNvSpPr/>
          <p:nvPr>
            <p:ph idx="2" type="sldImg"/>
          </p:nvPr>
        </p:nvSpPr>
        <p:spPr>
          <a:xfrm>
            <a:off x="381000" y="685800"/>
            <a:ext cx="6096000" cy="3429000"/>
          </a:xfrm>
          <a:custGeom>
            <a:rect b="b" l="l" r="r" t="t"/>
            <a:pathLst>
              <a:path extrusionOk="0" h="120000" w="12000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  <a:noFill/>
          <a:ln cap="flat" cmpd="sng" w="9525">
            <a:solidFill>
              <a:srgbClr val="000000"/>
            </a:solidFill>
            <a:prstDash val="solid"/>
            <a:round/>
            <a:headEnd len="sm" w="sm" type="none"/>
            <a:tailEnd len="sm" w="sm" type="none"/>
          </a:ln>
        </p:spPr>
      </p:sp>
      <p:sp>
        <p:nvSpPr>
          <p:cNvPr id="126" name="Google Shape;126;p8:notes"/>
          <p:cNvSpPr txBox="1"/>
          <p:nvPr>
            <p:ph idx="1" type="body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  <a:noFill/>
          <a:ln>
            <a:noFill/>
          </a:ln>
        </p:spPr>
        <p:txBody>
          <a:bodyPr anchorCtr="0" anchor="t" bIns="91425" lIns="91425" spcFirstLastPara="1" rIns="91425" wrap="square" tIns="91425">
            <a:noAutofit/>
          </a:bodyPr>
          <a:lstStyle/>
          <a:p>
            <a:pPr indent="0" lvl="0" marL="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100"/>
              <a:buNone/>
            </a:pPr>
            <a:r>
              <a:t/>
            </a:r>
            <a:endParaRPr/>
          </a:p>
        </p:txBody>
      </p:sp>
    </p:spTree>
  </p:cSld>
  <p:clrMapOvr>
    <a:masterClrMapping/>
  </p:clrMapOvr>
</p:notes>
</file>

<file path=ppt/notesSlides/notesSlide8.xml><?xml version="1.0" encoding="utf-8"?>
<p:notes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xmlns:ahyp="http://schemas.microsoft.com/office/drawing/2018/hyperlinkcolor" showMasterPhAnim="0" showMasterSp="0">
  <p:cSld>
    <p:spTree>
      <p:nvGrpSpPr>
        <p:cNvPr id="130" name="Shape 130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31" name="Google Shape;131;p9:notes"/>
          <p:cNvSpPr/>
          <p:nvPr>
            <p:ph idx="2" type="sldImg"/>
          </p:nvPr>
        </p:nvSpPr>
        <p:spPr>
          <a:xfrm>
            <a:off x="381000" y="685800"/>
            <a:ext cx="6096000" cy="3429000"/>
          </a:xfrm>
          <a:custGeom>
            <a:rect b="b" l="l" r="r" t="t"/>
            <a:pathLst>
              <a:path extrusionOk="0" h="120000" w="12000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  <a:noFill/>
          <a:ln cap="flat" cmpd="sng" w="9525">
            <a:solidFill>
              <a:srgbClr val="000000"/>
            </a:solidFill>
            <a:prstDash val="solid"/>
            <a:round/>
            <a:headEnd len="sm" w="sm" type="none"/>
            <a:tailEnd len="sm" w="sm" type="none"/>
          </a:ln>
        </p:spPr>
      </p:sp>
      <p:sp>
        <p:nvSpPr>
          <p:cNvPr id="132" name="Google Shape;132;p9:notes"/>
          <p:cNvSpPr txBox="1"/>
          <p:nvPr>
            <p:ph idx="1" type="body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  <a:noFill/>
          <a:ln>
            <a:noFill/>
          </a:ln>
        </p:spPr>
        <p:txBody>
          <a:bodyPr anchorCtr="0" anchor="t" bIns="91425" lIns="91425" spcFirstLastPara="1" rIns="91425" wrap="square" tIns="91425">
            <a:noAutofit/>
          </a:bodyPr>
          <a:lstStyle/>
          <a:p>
            <a:pPr indent="0" lvl="0" marL="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100"/>
              <a:buNone/>
            </a:pPr>
            <a:r>
              <a:t/>
            </a:r>
            <a:endParaRPr/>
          </a:p>
        </p:txBody>
      </p:sp>
    </p:spTree>
  </p:cSld>
  <p:clrMapOvr>
    <a:masterClrMapping/>
  </p:clrMapOvr>
</p:notes>
</file>

<file path=ppt/notesSlides/notesSlide9.xml><?xml version="1.0" encoding="utf-8"?>
<p:notes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xmlns:ahyp="http://schemas.microsoft.com/office/drawing/2018/hyperlinkcolor" showMasterPhAnim="0" showMasterSp="0">
  <p:cSld>
    <p:spTree>
      <p:nvGrpSpPr>
        <p:cNvPr id="136" name="Shape 136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37" name="Google Shape;137;p10:notes"/>
          <p:cNvSpPr/>
          <p:nvPr>
            <p:ph idx="2" type="sldImg"/>
          </p:nvPr>
        </p:nvSpPr>
        <p:spPr>
          <a:xfrm>
            <a:off x="381000" y="685800"/>
            <a:ext cx="6096000" cy="3429000"/>
          </a:xfrm>
          <a:custGeom>
            <a:rect b="b" l="l" r="r" t="t"/>
            <a:pathLst>
              <a:path extrusionOk="0" h="120000" w="12000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  <a:noFill/>
          <a:ln cap="flat" cmpd="sng" w="9525">
            <a:solidFill>
              <a:srgbClr val="000000"/>
            </a:solidFill>
            <a:prstDash val="solid"/>
            <a:round/>
            <a:headEnd len="sm" w="sm" type="none"/>
            <a:tailEnd len="sm" w="sm" type="none"/>
          </a:ln>
        </p:spPr>
      </p:sp>
      <p:sp>
        <p:nvSpPr>
          <p:cNvPr id="138" name="Google Shape;138;p10:notes"/>
          <p:cNvSpPr txBox="1"/>
          <p:nvPr>
            <p:ph idx="1" type="body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  <a:noFill/>
          <a:ln>
            <a:noFill/>
          </a:ln>
        </p:spPr>
        <p:txBody>
          <a:bodyPr anchorCtr="0" anchor="t" bIns="91425" lIns="91425" spcFirstLastPara="1" rIns="91425" wrap="square" tIns="91425">
            <a:noAutofit/>
          </a:bodyPr>
          <a:lstStyle/>
          <a:p>
            <a:pPr indent="0" lvl="0" marL="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100"/>
              <a:buNone/>
            </a:pPr>
            <a:r>
              <a:t/>
            </a:r>
            <a:endParaRPr/>
          </a:p>
        </p:txBody>
      </p:sp>
    </p:spTree>
  </p:cSld>
  <p:clrMapOvr>
    <a:masterClrMapping/>
  </p:clrMapOvr>
</p:notes>
</file>

<file path=ppt/notesSlides/notesSlide10.xml><?xml version="1.0" encoding="utf-8"?>
<p:notes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xmlns:ahyp="http://schemas.microsoft.com/office/drawing/2018/hyperlinkcolor" showMasterPhAnim="0" showMasterSp="0">
  <p:cSld>
    <p:spTree>
      <p:nvGrpSpPr>
        <p:cNvPr id="145" name="Shape 145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46" name="Google Shape;146;p11:notes"/>
          <p:cNvSpPr/>
          <p:nvPr>
            <p:ph idx="2" type="sldImg"/>
          </p:nvPr>
        </p:nvSpPr>
        <p:spPr>
          <a:xfrm>
            <a:off x="381000" y="685800"/>
            <a:ext cx="6096000" cy="3429000"/>
          </a:xfrm>
          <a:custGeom>
            <a:rect b="b" l="l" r="r" t="t"/>
            <a:pathLst>
              <a:path extrusionOk="0" h="120000" w="12000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  <a:noFill/>
          <a:ln cap="flat" cmpd="sng" w="9525">
            <a:solidFill>
              <a:srgbClr val="000000"/>
            </a:solidFill>
            <a:prstDash val="solid"/>
            <a:round/>
            <a:headEnd len="sm" w="sm" type="none"/>
            <a:tailEnd len="sm" w="sm" type="none"/>
          </a:ln>
        </p:spPr>
      </p:sp>
      <p:sp>
        <p:nvSpPr>
          <p:cNvPr id="147" name="Google Shape;147;p11:notes"/>
          <p:cNvSpPr txBox="1"/>
          <p:nvPr>
            <p:ph idx="1" type="body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  <a:noFill/>
          <a:ln>
            <a:noFill/>
          </a:ln>
        </p:spPr>
        <p:txBody>
          <a:bodyPr anchorCtr="0" anchor="t" bIns="91425" lIns="91425" spcFirstLastPara="1" rIns="91425" wrap="square" tIns="91425">
            <a:noAutofit/>
          </a:bodyPr>
          <a:lstStyle/>
          <a:p>
            <a:pPr indent="0" lvl="0" marL="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100"/>
              <a:buNone/>
            </a:pPr>
            <a:r>
              <a:t/>
            </a:r>
            <a:endParaRPr/>
          </a:p>
        </p:txBody>
      </p:sp>
    </p:spTree>
  </p:cSld>
  <p:clrMapOvr>
    <a:masterClrMapping/>
  </p:clrMapOvr>
</p:notes>
</file>

<file path=ppt/notesSlides/notesSlide11.xml><?xml version="1.0" encoding="utf-8"?>
<p:notes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xmlns:ahyp="http://schemas.microsoft.com/office/drawing/2018/hyperlinkcolor" showMasterPhAnim="0" showMasterSp="0">
  <p:cSld>
    <p:spTree>
      <p:nvGrpSpPr>
        <p:cNvPr id="150" name="Shape 150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51" name="Google Shape;151;p12:notes"/>
          <p:cNvSpPr/>
          <p:nvPr>
            <p:ph idx="2" type="sldImg"/>
          </p:nvPr>
        </p:nvSpPr>
        <p:spPr>
          <a:xfrm>
            <a:off x="381000" y="685800"/>
            <a:ext cx="6096000" cy="3429000"/>
          </a:xfrm>
          <a:custGeom>
            <a:rect b="b" l="l" r="r" t="t"/>
            <a:pathLst>
              <a:path extrusionOk="0" h="120000" w="12000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  <a:noFill/>
          <a:ln cap="flat" cmpd="sng" w="9525">
            <a:solidFill>
              <a:srgbClr val="000000"/>
            </a:solidFill>
            <a:prstDash val="solid"/>
            <a:round/>
            <a:headEnd len="sm" w="sm" type="none"/>
            <a:tailEnd len="sm" w="sm" type="none"/>
          </a:ln>
        </p:spPr>
      </p:sp>
      <p:sp>
        <p:nvSpPr>
          <p:cNvPr id="152" name="Google Shape;152;p12:notes"/>
          <p:cNvSpPr txBox="1"/>
          <p:nvPr>
            <p:ph idx="1" type="body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  <a:noFill/>
          <a:ln>
            <a:noFill/>
          </a:ln>
        </p:spPr>
        <p:txBody>
          <a:bodyPr anchorCtr="0" anchor="t" bIns="91425" lIns="91425" spcFirstLastPara="1" rIns="91425" wrap="square" tIns="91425">
            <a:noAutofit/>
          </a:bodyPr>
          <a:lstStyle/>
          <a:p>
            <a:pPr indent="0" lvl="0" marL="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100"/>
              <a:buNone/>
            </a:pPr>
            <a:r>
              <a:t/>
            </a:r>
            <a:endParaRPr/>
          </a:p>
        </p:txBody>
      </p:sp>
    </p:spTree>
  </p:cSld>
  <p:clrMapOvr>
    <a:masterClrMapping/>
  </p:clrMapOvr>
</p:notes>
</file>

<file path=ppt/notesSlides/notesSlide12.xml><?xml version="1.0" encoding="utf-8"?>
<p:notes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xmlns:ahyp="http://schemas.microsoft.com/office/drawing/2018/hyperlinkcolor" showMasterPhAnim="0" showMasterSp="0">
  <p:cSld>
    <p:spTree>
      <p:nvGrpSpPr>
        <p:cNvPr id="156" name="Shape 156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57" name="Google Shape;157;p13:notes"/>
          <p:cNvSpPr/>
          <p:nvPr>
            <p:ph idx="2" type="sldImg"/>
          </p:nvPr>
        </p:nvSpPr>
        <p:spPr>
          <a:xfrm>
            <a:off x="381000" y="685800"/>
            <a:ext cx="6096000" cy="3429000"/>
          </a:xfrm>
          <a:custGeom>
            <a:rect b="b" l="l" r="r" t="t"/>
            <a:pathLst>
              <a:path extrusionOk="0" h="120000" w="12000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  <a:noFill/>
          <a:ln cap="flat" cmpd="sng" w="9525">
            <a:solidFill>
              <a:srgbClr val="000000"/>
            </a:solidFill>
            <a:prstDash val="solid"/>
            <a:round/>
            <a:headEnd len="sm" w="sm" type="none"/>
            <a:tailEnd len="sm" w="sm" type="none"/>
          </a:ln>
        </p:spPr>
      </p:sp>
      <p:sp>
        <p:nvSpPr>
          <p:cNvPr id="158" name="Google Shape;158;p13:notes"/>
          <p:cNvSpPr txBox="1"/>
          <p:nvPr>
            <p:ph idx="1" type="body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  <a:noFill/>
          <a:ln>
            <a:noFill/>
          </a:ln>
        </p:spPr>
        <p:txBody>
          <a:bodyPr anchorCtr="0" anchor="t" bIns="91425" lIns="91425" spcFirstLastPara="1" rIns="91425" wrap="square" tIns="91425">
            <a:noAutofit/>
          </a:bodyPr>
          <a:lstStyle/>
          <a:p>
            <a:pPr indent="0" lvl="0" marL="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100"/>
              <a:buNone/>
            </a:pPr>
            <a:r>
              <a:t/>
            </a:r>
            <a:endParaRPr/>
          </a:p>
        </p:txBody>
      </p:sp>
    </p:spTree>
  </p:cSld>
  <p:clrMapOvr>
    <a:masterClrMapping/>
  </p:clrMapOvr>
</p:notes>
</file>

<file path=ppt/notesSlides/notesSlide13.xml><?xml version="1.0" encoding="utf-8"?>
<p:notes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xmlns:ahyp="http://schemas.microsoft.com/office/drawing/2018/hyperlinkcolor" showMasterPhAnim="0" showMasterSp="0">
  <p:cSld>
    <p:spTree>
      <p:nvGrpSpPr>
        <p:cNvPr id="162" name="Shape 162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63" name="Google Shape;163;p14:notes"/>
          <p:cNvSpPr/>
          <p:nvPr>
            <p:ph idx="2" type="sldImg"/>
          </p:nvPr>
        </p:nvSpPr>
        <p:spPr>
          <a:xfrm>
            <a:off x="381000" y="685800"/>
            <a:ext cx="6096000" cy="3429000"/>
          </a:xfrm>
          <a:custGeom>
            <a:rect b="b" l="l" r="r" t="t"/>
            <a:pathLst>
              <a:path extrusionOk="0" h="120000" w="12000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  <a:noFill/>
          <a:ln cap="flat" cmpd="sng" w="9525">
            <a:solidFill>
              <a:srgbClr val="000000"/>
            </a:solidFill>
            <a:prstDash val="solid"/>
            <a:round/>
            <a:headEnd len="sm" w="sm" type="none"/>
            <a:tailEnd len="sm" w="sm" type="none"/>
          </a:ln>
        </p:spPr>
      </p:sp>
      <p:sp>
        <p:nvSpPr>
          <p:cNvPr id="164" name="Google Shape;164;p14:notes"/>
          <p:cNvSpPr txBox="1"/>
          <p:nvPr>
            <p:ph idx="1" type="body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  <a:noFill/>
          <a:ln>
            <a:noFill/>
          </a:ln>
        </p:spPr>
        <p:txBody>
          <a:bodyPr anchorCtr="0" anchor="t" bIns="91425" lIns="91425" spcFirstLastPara="1" rIns="91425" wrap="square" tIns="91425">
            <a:noAutofit/>
          </a:bodyPr>
          <a:lstStyle/>
          <a:p>
            <a:pPr indent="0" lvl="0" marL="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100"/>
              <a:buNone/>
            </a:pPr>
            <a:r>
              <a:t/>
            </a:r>
            <a:endParaRPr/>
          </a:p>
        </p:txBody>
      </p:sp>
    </p:spTree>
  </p:cSld>
  <p:clrMapOvr>
    <a:masterClrMapping/>
  </p:clrMapOvr>
</p:notes>
</file>

<file path=ppt/notesSlides/notesSlide14.xml><?xml version="1.0" encoding="utf-8"?>
<p:notes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xmlns:ahyp="http://schemas.microsoft.com/office/drawing/2018/hyperlinkcolor" showMasterPhAnim="0" showMasterSp="0">
  <p:cSld>
    <p:spTree>
      <p:nvGrpSpPr>
        <p:cNvPr id="168" name="Shape 168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69" name="Google Shape;169;p15:notes"/>
          <p:cNvSpPr/>
          <p:nvPr>
            <p:ph idx="2" type="sldImg"/>
          </p:nvPr>
        </p:nvSpPr>
        <p:spPr>
          <a:xfrm>
            <a:off x="381000" y="685800"/>
            <a:ext cx="6096000" cy="3429000"/>
          </a:xfrm>
          <a:custGeom>
            <a:rect b="b" l="l" r="r" t="t"/>
            <a:pathLst>
              <a:path extrusionOk="0" h="120000" w="12000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  <a:noFill/>
          <a:ln cap="flat" cmpd="sng" w="9525">
            <a:solidFill>
              <a:srgbClr val="000000"/>
            </a:solidFill>
            <a:prstDash val="solid"/>
            <a:round/>
            <a:headEnd len="sm" w="sm" type="none"/>
            <a:tailEnd len="sm" w="sm" type="none"/>
          </a:ln>
        </p:spPr>
      </p:sp>
      <p:sp>
        <p:nvSpPr>
          <p:cNvPr id="170" name="Google Shape;170;p15:notes"/>
          <p:cNvSpPr txBox="1"/>
          <p:nvPr>
            <p:ph idx="1" type="body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  <a:noFill/>
          <a:ln>
            <a:noFill/>
          </a:ln>
        </p:spPr>
        <p:txBody>
          <a:bodyPr anchorCtr="0" anchor="t" bIns="91425" lIns="91425" spcFirstLastPara="1" rIns="91425" wrap="square" tIns="91425">
            <a:noAutofit/>
          </a:bodyPr>
          <a:lstStyle/>
          <a:p>
            <a:pPr indent="0" lvl="0" marL="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100"/>
              <a:buNone/>
            </a:pPr>
            <a:r>
              <a:t/>
            </a:r>
            <a:endParaRPr/>
          </a:p>
        </p:txBody>
      </p:sp>
    </p:spTree>
  </p:cSld>
  <p:clrMapOvr>
    <a:masterClrMapping/>
  </p:clrMapOvr>
</p:notes>
</file>

<file path=ppt/notesSlides/notesSlide15.xml><?xml version="1.0" encoding="utf-8"?>
<p:notes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xmlns:ahyp="http://schemas.microsoft.com/office/drawing/2018/hyperlinkcolor" showMasterPhAnim="0" showMasterSp="0">
  <p:cSld>
    <p:spTree>
      <p:nvGrpSpPr>
        <p:cNvPr id="174" name="Shape 174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75" name="Google Shape;175;p16:notes"/>
          <p:cNvSpPr/>
          <p:nvPr>
            <p:ph idx="2" type="sldImg"/>
          </p:nvPr>
        </p:nvSpPr>
        <p:spPr>
          <a:xfrm>
            <a:off x="381000" y="685800"/>
            <a:ext cx="6096000" cy="3429000"/>
          </a:xfrm>
          <a:custGeom>
            <a:rect b="b" l="l" r="r" t="t"/>
            <a:pathLst>
              <a:path extrusionOk="0" h="120000" w="12000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  <a:noFill/>
          <a:ln cap="flat" cmpd="sng" w="9525">
            <a:solidFill>
              <a:srgbClr val="000000"/>
            </a:solidFill>
            <a:prstDash val="solid"/>
            <a:round/>
            <a:headEnd len="sm" w="sm" type="none"/>
            <a:tailEnd len="sm" w="sm" type="none"/>
          </a:ln>
        </p:spPr>
      </p:sp>
      <p:sp>
        <p:nvSpPr>
          <p:cNvPr id="176" name="Google Shape;176;p16:notes"/>
          <p:cNvSpPr txBox="1"/>
          <p:nvPr>
            <p:ph idx="1" type="body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  <a:noFill/>
          <a:ln>
            <a:noFill/>
          </a:ln>
        </p:spPr>
        <p:txBody>
          <a:bodyPr anchorCtr="0" anchor="t" bIns="91425" lIns="91425" spcFirstLastPara="1" rIns="91425" wrap="square" tIns="91425">
            <a:noAutofit/>
          </a:bodyPr>
          <a:lstStyle/>
          <a:p>
            <a:pPr indent="0" lvl="0" marL="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100"/>
              <a:buNone/>
            </a:pPr>
            <a:r>
              <a:t/>
            </a:r>
            <a:endParaRPr/>
          </a:p>
        </p:txBody>
      </p:sp>
    </p:spTree>
  </p:cSld>
  <p:clrMapOvr>
    <a:masterClrMapping/>
  </p:clrMapOvr>
</p:notes>
</file>

<file path=ppt/notesSlides/notesSlide16.xml><?xml version="1.0" encoding="utf-8"?>
<p:notes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xmlns:ahyp="http://schemas.microsoft.com/office/drawing/2018/hyperlinkcolor" showMasterPhAnim="0" showMasterSp="0">
  <p:cSld>
    <p:spTree>
      <p:nvGrpSpPr>
        <p:cNvPr id="180" name="Shape 180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81" name="Google Shape;181;p17:notes"/>
          <p:cNvSpPr/>
          <p:nvPr>
            <p:ph idx="2" type="sldImg"/>
          </p:nvPr>
        </p:nvSpPr>
        <p:spPr>
          <a:xfrm>
            <a:off x="381000" y="685800"/>
            <a:ext cx="6096000" cy="3429000"/>
          </a:xfrm>
          <a:custGeom>
            <a:rect b="b" l="l" r="r" t="t"/>
            <a:pathLst>
              <a:path extrusionOk="0" h="120000" w="12000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  <a:noFill/>
          <a:ln cap="flat" cmpd="sng" w="9525">
            <a:solidFill>
              <a:srgbClr val="000000"/>
            </a:solidFill>
            <a:prstDash val="solid"/>
            <a:round/>
            <a:headEnd len="sm" w="sm" type="none"/>
            <a:tailEnd len="sm" w="sm" type="none"/>
          </a:ln>
        </p:spPr>
      </p:sp>
      <p:sp>
        <p:nvSpPr>
          <p:cNvPr id="182" name="Google Shape;182;p17:notes"/>
          <p:cNvSpPr txBox="1"/>
          <p:nvPr>
            <p:ph idx="1" type="body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  <a:noFill/>
          <a:ln>
            <a:noFill/>
          </a:ln>
        </p:spPr>
        <p:txBody>
          <a:bodyPr anchorCtr="0" anchor="t" bIns="91425" lIns="91425" spcFirstLastPara="1" rIns="91425" wrap="square" tIns="91425">
            <a:noAutofit/>
          </a:bodyPr>
          <a:lstStyle/>
          <a:p>
            <a:pPr indent="0" lvl="0" marL="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100"/>
              <a:buNone/>
            </a:pPr>
            <a:r>
              <a:t/>
            </a:r>
            <a:endParaRPr/>
          </a:p>
        </p:txBody>
      </p:sp>
    </p:spTree>
  </p:cSld>
  <p:clrMapOvr>
    <a:masterClrMapping/>
  </p:clrMapOvr>
</p:notes>
</file>

<file path=ppt/notesSlides/notesSlide17.xml><?xml version="1.0" encoding="utf-8"?>
<p:notes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xmlns:ahyp="http://schemas.microsoft.com/office/drawing/2018/hyperlinkcolor" showMasterPhAnim="0" showMasterSp="0">
  <p:cSld>
    <p:spTree>
      <p:nvGrpSpPr>
        <p:cNvPr id="186" name="Shape 186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87" name="Google Shape;187;p18:notes"/>
          <p:cNvSpPr/>
          <p:nvPr>
            <p:ph idx="2" type="sldImg"/>
          </p:nvPr>
        </p:nvSpPr>
        <p:spPr>
          <a:xfrm>
            <a:off x="381000" y="685800"/>
            <a:ext cx="6096000" cy="3429000"/>
          </a:xfrm>
          <a:custGeom>
            <a:rect b="b" l="l" r="r" t="t"/>
            <a:pathLst>
              <a:path extrusionOk="0" h="120000" w="12000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  <a:noFill/>
          <a:ln cap="flat" cmpd="sng" w="9525">
            <a:solidFill>
              <a:srgbClr val="000000"/>
            </a:solidFill>
            <a:prstDash val="solid"/>
            <a:round/>
            <a:headEnd len="sm" w="sm" type="none"/>
            <a:tailEnd len="sm" w="sm" type="none"/>
          </a:ln>
        </p:spPr>
      </p:sp>
      <p:sp>
        <p:nvSpPr>
          <p:cNvPr id="188" name="Google Shape;188;p18:notes"/>
          <p:cNvSpPr txBox="1"/>
          <p:nvPr>
            <p:ph idx="1" type="body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  <a:noFill/>
          <a:ln>
            <a:noFill/>
          </a:ln>
        </p:spPr>
        <p:txBody>
          <a:bodyPr anchorCtr="0" anchor="t" bIns="91425" lIns="91425" spcFirstLastPara="1" rIns="91425" wrap="square" tIns="91425">
            <a:noAutofit/>
          </a:bodyPr>
          <a:lstStyle/>
          <a:p>
            <a:pPr indent="0" lvl="0" marL="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100"/>
              <a:buNone/>
            </a:pPr>
            <a:r>
              <a:t/>
            </a:r>
            <a:endParaRPr/>
          </a:p>
        </p:txBody>
      </p:sp>
    </p:spTree>
  </p:cSld>
  <p:clrMapOvr>
    <a:masterClrMapping/>
  </p:clrMapOvr>
</p:notes>
</file>

<file path=ppt/notesSlides/notesSlide18.xml><?xml version="1.0" encoding="utf-8"?>
<p:notes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xmlns:ahyp="http://schemas.microsoft.com/office/drawing/2018/hyperlinkcolor" showMasterPhAnim="0" showMasterSp="0">
  <p:cSld>
    <p:spTree>
      <p:nvGrpSpPr>
        <p:cNvPr id="192" name="Shape 192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93" name="Google Shape;193;p19:notes"/>
          <p:cNvSpPr/>
          <p:nvPr>
            <p:ph idx="2" type="sldImg"/>
          </p:nvPr>
        </p:nvSpPr>
        <p:spPr>
          <a:xfrm>
            <a:off x="381000" y="685800"/>
            <a:ext cx="6096000" cy="3429000"/>
          </a:xfrm>
          <a:custGeom>
            <a:rect b="b" l="l" r="r" t="t"/>
            <a:pathLst>
              <a:path extrusionOk="0" h="120000" w="12000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  <a:noFill/>
          <a:ln cap="flat" cmpd="sng" w="9525">
            <a:solidFill>
              <a:srgbClr val="000000"/>
            </a:solidFill>
            <a:prstDash val="solid"/>
            <a:round/>
            <a:headEnd len="sm" w="sm" type="none"/>
            <a:tailEnd len="sm" w="sm" type="none"/>
          </a:ln>
        </p:spPr>
      </p:sp>
      <p:sp>
        <p:nvSpPr>
          <p:cNvPr id="194" name="Google Shape;194;p19:notes"/>
          <p:cNvSpPr txBox="1"/>
          <p:nvPr>
            <p:ph idx="1" type="body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  <a:noFill/>
          <a:ln>
            <a:noFill/>
          </a:ln>
        </p:spPr>
        <p:txBody>
          <a:bodyPr anchorCtr="0" anchor="t" bIns="91425" lIns="91425" spcFirstLastPara="1" rIns="91425" wrap="square" tIns="91425">
            <a:noAutofit/>
          </a:bodyPr>
          <a:lstStyle/>
          <a:p>
            <a:pPr indent="0" lvl="0" marL="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100"/>
              <a:buNone/>
            </a:pPr>
            <a:r>
              <a:t/>
            </a:r>
            <a:endParaRPr/>
          </a:p>
        </p:txBody>
      </p:sp>
    </p:spTree>
  </p:cSld>
  <p:clrMapOvr>
    <a:masterClrMapping/>
  </p:clrMapOvr>
</p:notes>
</file>

<file path=ppt/notesSlides/notesSlide19.xml><?xml version="1.0" encoding="utf-8"?>
<p:notes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xmlns:ahyp="http://schemas.microsoft.com/office/drawing/2018/hyperlinkcolor" showMasterPhAnim="0" showMasterSp="0">
  <p:cSld>
    <p:spTree>
      <p:nvGrpSpPr>
        <p:cNvPr id="198" name="Shape 198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99" name="Google Shape;199;p20:notes"/>
          <p:cNvSpPr/>
          <p:nvPr>
            <p:ph idx="2" type="sldImg"/>
          </p:nvPr>
        </p:nvSpPr>
        <p:spPr>
          <a:xfrm>
            <a:off x="381000" y="685800"/>
            <a:ext cx="6096000" cy="3429000"/>
          </a:xfrm>
          <a:custGeom>
            <a:rect b="b" l="l" r="r" t="t"/>
            <a:pathLst>
              <a:path extrusionOk="0" h="120000" w="12000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  <a:noFill/>
          <a:ln cap="flat" cmpd="sng" w="9525">
            <a:solidFill>
              <a:srgbClr val="000000"/>
            </a:solidFill>
            <a:prstDash val="solid"/>
            <a:round/>
            <a:headEnd len="sm" w="sm" type="none"/>
            <a:tailEnd len="sm" w="sm" type="none"/>
          </a:ln>
        </p:spPr>
      </p:sp>
      <p:sp>
        <p:nvSpPr>
          <p:cNvPr id="200" name="Google Shape;200;p20:notes"/>
          <p:cNvSpPr txBox="1"/>
          <p:nvPr>
            <p:ph idx="1" type="body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  <a:noFill/>
          <a:ln>
            <a:noFill/>
          </a:ln>
        </p:spPr>
        <p:txBody>
          <a:bodyPr anchorCtr="0" anchor="t" bIns="91425" lIns="91425" spcFirstLastPara="1" rIns="91425" wrap="square" tIns="91425">
            <a:noAutofit/>
          </a:bodyPr>
          <a:lstStyle/>
          <a:p>
            <a:pPr indent="0" lvl="0" marL="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100"/>
              <a:buNone/>
            </a:pPr>
            <a:r>
              <a:t/>
            </a:r>
            <a:endParaRPr/>
          </a:p>
        </p:txBody>
      </p:sp>
    </p:spTree>
  </p:cSld>
  <p:clrMapOvr>
    <a:masterClrMapping/>
  </p:clrMapOvr>
</p:notes>
</file>

<file path=ppt/notesSlides/notesSlide20.xml><?xml version="1.0" encoding="utf-8"?>
<p:notes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xmlns:ahyp="http://schemas.microsoft.com/office/drawing/2018/hyperlinkcolor" showMasterPhAnim="0" showMasterSp="0">
  <p:cSld>
    <p:spTree>
      <p:nvGrpSpPr>
        <p:cNvPr id="204" name="Shape 204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05" name="Google Shape;205;p21:notes"/>
          <p:cNvSpPr/>
          <p:nvPr>
            <p:ph idx="2" type="sldImg"/>
          </p:nvPr>
        </p:nvSpPr>
        <p:spPr>
          <a:xfrm>
            <a:off x="381000" y="685800"/>
            <a:ext cx="6096000" cy="3429000"/>
          </a:xfrm>
          <a:custGeom>
            <a:rect b="b" l="l" r="r" t="t"/>
            <a:pathLst>
              <a:path extrusionOk="0" h="120000" w="12000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  <a:noFill/>
          <a:ln cap="flat" cmpd="sng" w="9525">
            <a:solidFill>
              <a:srgbClr val="000000"/>
            </a:solidFill>
            <a:prstDash val="solid"/>
            <a:round/>
            <a:headEnd len="sm" w="sm" type="none"/>
            <a:tailEnd len="sm" w="sm" type="none"/>
          </a:ln>
        </p:spPr>
      </p:sp>
      <p:sp>
        <p:nvSpPr>
          <p:cNvPr id="206" name="Google Shape;206;p21:notes"/>
          <p:cNvSpPr txBox="1"/>
          <p:nvPr>
            <p:ph idx="1" type="body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  <a:noFill/>
          <a:ln>
            <a:noFill/>
          </a:ln>
        </p:spPr>
        <p:txBody>
          <a:bodyPr anchorCtr="0" anchor="t" bIns="91425" lIns="91425" spcFirstLastPara="1" rIns="91425" wrap="square" tIns="91425">
            <a:noAutofit/>
          </a:bodyPr>
          <a:lstStyle/>
          <a:p>
            <a:pPr indent="0" lvl="0" marL="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100"/>
              <a:buNone/>
            </a:pPr>
            <a:r>
              <a:t/>
            </a:r>
            <a:endParaRPr/>
          </a:p>
        </p:txBody>
      </p:sp>
    </p:spTree>
  </p:cSld>
  <p:clrMapOvr>
    <a:masterClrMapping/>
  </p:clrMapOvr>
</p:notes>
</file>

<file path=ppt/notesSlides/notesSlide21.xml><?xml version="1.0" encoding="utf-8"?>
<p:notes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xmlns:ahyp="http://schemas.microsoft.com/office/drawing/2018/hyperlinkcolor" showMasterPhAnim="0" showMasterSp="0">
  <p:cSld>
    <p:spTree>
      <p:nvGrpSpPr>
        <p:cNvPr id="210" name="Shape 210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11" name="Google Shape;211;p22:notes"/>
          <p:cNvSpPr/>
          <p:nvPr>
            <p:ph idx="2" type="sldImg"/>
          </p:nvPr>
        </p:nvSpPr>
        <p:spPr>
          <a:xfrm>
            <a:off x="381000" y="685800"/>
            <a:ext cx="6096000" cy="3429000"/>
          </a:xfrm>
          <a:custGeom>
            <a:rect b="b" l="l" r="r" t="t"/>
            <a:pathLst>
              <a:path extrusionOk="0" h="120000" w="12000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  <a:noFill/>
          <a:ln cap="flat" cmpd="sng" w="9525">
            <a:solidFill>
              <a:srgbClr val="000000"/>
            </a:solidFill>
            <a:prstDash val="solid"/>
            <a:round/>
            <a:headEnd len="sm" w="sm" type="none"/>
            <a:tailEnd len="sm" w="sm" type="none"/>
          </a:ln>
        </p:spPr>
      </p:sp>
      <p:sp>
        <p:nvSpPr>
          <p:cNvPr id="212" name="Google Shape;212;p22:notes"/>
          <p:cNvSpPr txBox="1"/>
          <p:nvPr>
            <p:ph idx="1" type="body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  <a:noFill/>
          <a:ln>
            <a:noFill/>
          </a:ln>
        </p:spPr>
        <p:txBody>
          <a:bodyPr anchorCtr="0" anchor="t" bIns="91425" lIns="91425" spcFirstLastPara="1" rIns="91425" wrap="square" tIns="91425">
            <a:noAutofit/>
          </a:bodyPr>
          <a:lstStyle/>
          <a:p>
            <a:pPr indent="0" lvl="0" marL="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100"/>
              <a:buNone/>
            </a:pPr>
            <a:r>
              <a:t/>
            </a:r>
            <a:endParaRPr/>
          </a:p>
        </p:txBody>
      </p:sp>
    </p:spTree>
  </p:cSld>
  <p:clrMapOvr>
    <a:masterClrMapping/>
  </p:clrMapOvr>
</p:notes>
</file>

<file path=ppt/notesSlides/notesSlide22.xml><?xml version="1.0" encoding="utf-8"?>
<p:notes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xmlns:ahyp="http://schemas.microsoft.com/office/drawing/2018/hyperlinkcolor" showMasterPhAnim="0" showMasterSp="0">
  <p:cSld>
    <p:spTree>
      <p:nvGrpSpPr>
        <p:cNvPr id="216" name="Shape 216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17" name="Google Shape;217;p23:notes"/>
          <p:cNvSpPr/>
          <p:nvPr>
            <p:ph idx="2" type="sldImg"/>
          </p:nvPr>
        </p:nvSpPr>
        <p:spPr>
          <a:xfrm>
            <a:off x="381000" y="685800"/>
            <a:ext cx="6096000" cy="3429000"/>
          </a:xfrm>
          <a:custGeom>
            <a:rect b="b" l="l" r="r" t="t"/>
            <a:pathLst>
              <a:path extrusionOk="0" h="120000" w="12000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  <a:noFill/>
          <a:ln cap="flat" cmpd="sng" w="9525">
            <a:solidFill>
              <a:srgbClr val="000000"/>
            </a:solidFill>
            <a:prstDash val="solid"/>
            <a:round/>
            <a:headEnd len="sm" w="sm" type="none"/>
            <a:tailEnd len="sm" w="sm" type="none"/>
          </a:ln>
        </p:spPr>
      </p:sp>
      <p:sp>
        <p:nvSpPr>
          <p:cNvPr id="218" name="Google Shape;218;p23:notes"/>
          <p:cNvSpPr txBox="1"/>
          <p:nvPr>
            <p:ph idx="1" type="body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  <a:noFill/>
          <a:ln>
            <a:noFill/>
          </a:ln>
        </p:spPr>
        <p:txBody>
          <a:bodyPr anchorCtr="0" anchor="t" bIns="91425" lIns="91425" spcFirstLastPara="1" rIns="91425" wrap="square" tIns="91425">
            <a:noAutofit/>
          </a:bodyPr>
          <a:lstStyle/>
          <a:p>
            <a:pPr indent="0" lvl="0" marL="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100"/>
              <a:buNone/>
            </a:pPr>
            <a:r>
              <a:t/>
            </a:r>
            <a:endParaRPr/>
          </a:p>
        </p:txBody>
      </p:sp>
    </p:spTree>
  </p:cSld>
  <p:clrMapOvr>
    <a:masterClrMapping/>
  </p:clrMapOvr>
</p:notes>
</file>

<file path=ppt/notesSlides/notesSlide23.xml><?xml version="1.0" encoding="utf-8"?>
<p:notes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xmlns:ahyp="http://schemas.microsoft.com/office/drawing/2018/hyperlinkcolor" showMasterPhAnim="0" showMasterSp="0">
  <p:cSld>
    <p:spTree>
      <p:nvGrpSpPr>
        <p:cNvPr id="230" name="Shape 230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31" name="Google Shape;231;p24:notes"/>
          <p:cNvSpPr/>
          <p:nvPr>
            <p:ph idx="2" type="sldImg"/>
          </p:nvPr>
        </p:nvSpPr>
        <p:spPr>
          <a:xfrm>
            <a:off x="381000" y="685800"/>
            <a:ext cx="6096000" cy="3429000"/>
          </a:xfrm>
          <a:custGeom>
            <a:rect b="b" l="l" r="r" t="t"/>
            <a:pathLst>
              <a:path extrusionOk="0" h="120000" w="12000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  <a:noFill/>
          <a:ln cap="flat" cmpd="sng" w="9525">
            <a:solidFill>
              <a:srgbClr val="000000"/>
            </a:solidFill>
            <a:prstDash val="solid"/>
            <a:round/>
            <a:headEnd len="sm" w="sm" type="none"/>
            <a:tailEnd len="sm" w="sm" type="none"/>
          </a:ln>
        </p:spPr>
      </p:sp>
      <p:sp>
        <p:nvSpPr>
          <p:cNvPr id="232" name="Google Shape;232;p24:notes"/>
          <p:cNvSpPr txBox="1"/>
          <p:nvPr>
            <p:ph idx="1" type="body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  <a:noFill/>
          <a:ln>
            <a:noFill/>
          </a:ln>
        </p:spPr>
        <p:txBody>
          <a:bodyPr anchorCtr="0" anchor="t" bIns="91425" lIns="91425" spcFirstLastPara="1" rIns="91425" wrap="square" tIns="91425">
            <a:noAutofit/>
          </a:bodyPr>
          <a:lstStyle/>
          <a:p>
            <a:pPr indent="0" lvl="0" marL="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100"/>
              <a:buNone/>
            </a:pPr>
            <a:r>
              <a:t/>
            </a:r>
            <a:endParaRPr/>
          </a:p>
        </p:txBody>
      </p:sp>
    </p:spTree>
  </p:cSld>
  <p:clrMapOvr>
    <a:masterClrMapping/>
  </p:clrMapOvr>
</p:notes>
</file>

<file path=ppt/slideLayouts/_rels/slideLayout1.xml.rels><?xml version="1.0" encoding="UTF-8" standalone="yes"?>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2.xml.rels><?xml version="1.0" encoding="UTF-8" standalone="yes"?>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3.xml.rels><?xml version="1.0" encoding="UTF-8" standalone="yes"?>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4.xml.rels><?xml version="1.0" encoding="UTF-8" standalone="yes"?>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5.xml.rels><?xml version="1.0" encoding="UTF-8" standalone="yes"?>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6.xml.rels><?xml version="1.0" encoding="UTF-8" standalone="yes"?>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xmlns:ahyp="http://schemas.microsoft.com/office/drawing/2018/hyperlinkcolor" matchingName="Title and body" type="tx">
  <p:cSld name="TITLE_AND_BODY">
    <p:spTree>
      <p:nvGrpSpPr>
        <p:cNvPr id="9" name="Shape 9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" name="Google Shape;10;p2"/>
          <p:cNvSpPr txBox="1"/>
          <p:nvPr>
            <p:ph type="title"/>
          </p:nvPr>
        </p:nvSpPr>
        <p:spPr>
          <a:xfrm>
            <a:off x="311700" y="445025"/>
            <a:ext cx="8520600" cy="572700"/>
          </a:xfrm>
          <a:prstGeom prst="rect">
            <a:avLst/>
          </a:prstGeom>
          <a:noFill/>
          <a:ln>
            <a:noFill/>
          </a:ln>
        </p:spPr>
        <p:txBody>
          <a:bodyPr anchorCtr="0" anchor="t" bIns="91425" lIns="91425" spcFirstLastPara="1" rIns="91425" wrap="square" tIns="91425">
            <a:noAutofit/>
          </a:bodyPr>
          <a:lstStyle>
            <a:lvl1pPr lv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3000"/>
              <a:buNone/>
              <a:defRPr/>
            </a:lvl1pPr>
            <a:lvl2pPr lvl="1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3000"/>
              <a:buNone/>
              <a:defRPr/>
            </a:lvl2pPr>
            <a:lvl3pPr lvl="2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3000"/>
              <a:buNone/>
              <a:defRPr/>
            </a:lvl3pPr>
            <a:lvl4pPr lvl="3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3000"/>
              <a:buNone/>
              <a:defRPr/>
            </a:lvl4pPr>
            <a:lvl5pPr lvl="4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3000"/>
              <a:buNone/>
              <a:defRPr/>
            </a:lvl5pPr>
            <a:lvl6pPr lvl="5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3000"/>
              <a:buNone/>
              <a:defRPr/>
            </a:lvl6pPr>
            <a:lvl7pPr lvl="6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3000"/>
              <a:buNone/>
              <a:defRPr/>
            </a:lvl7pPr>
            <a:lvl8pPr lvl="7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3000"/>
              <a:buNone/>
              <a:defRPr/>
            </a:lvl8pPr>
            <a:lvl9pPr lvl="8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3000"/>
              <a:buNone/>
              <a:defRPr/>
            </a:lvl9pPr>
          </a:lstStyle>
          <a:p/>
        </p:txBody>
      </p:sp>
      <p:sp>
        <p:nvSpPr>
          <p:cNvPr id="11" name="Google Shape;11;p2"/>
          <p:cNvSpPr txBox="1"/>
          <p:nvPr>
            <p:ph idx="1" type="body"/>
          </p:nvPr>
        </p:nvSpPr>
        <p:spPr>
          <a:xfrm>
            <a:off x="311700" y="1152475"/>
            <a:ext cx="8520600" cy="3416400"/>
          </a:xfrm>
          <a:prstGeom prst="rect">
            <a:avLst/>
          </a:prstGeom>
          <a:noFill/>
          <a:ln>
            <a:noFill/>
          </a:ln>
        </p:spPr>
        <p:txBody>
          <a:bodyPr anchorCtr="0" anchor="t" bIns="91425" lIns="91425" spcFirstLastPara="1" rIns="91425" wrap="square" tIns="91425">
            <a:noAutofit/>
          </a:bodyPr>
          <a:lstStyle>
            <a:lvl1pPr indent="-342900" lvl="0" marL="457200" algn="l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SzPts val="1800"/>
              <a:buChar char="●"/>
              <a:defRPr/>
            </a:lvl1pPr>
            <a:lvl2pPr indent="-317500" lvl="1" marL="914400" algn="l">
              <a:lnSpc>
                <a:spcPct val="115000"/>
              </a:lnSpc>
              <a:spcBef>
                <a:spcPts val="1600"/>
              </a:spcBef>
              <a:spcAft>
                <a:spcPts val="0"/>
              </a:spcAft>
              <a:buSzPts val="1400"/>
              <a:buChar char="○"/>
              <a:defRPr/>
            </a:lvl2pPr>
            <a:lvl3pPr indent="-317500" lvl="2" marL="1371600" algn="l">
              <a:lnSpc>
                <a:spcPct val="115000"/>
              </a:lnSpc>
              <a:spcBef>
                <a:spcPts val="1600"/>
              </a:spcBef>
              <a:spcAft>
                <a:spcPts val="0"/>
              </a:spcAft>
              <a:buSzPts val="1400"/>
              <a:buChar char="■"/>
              <a:defRPr/>
            </a:lvl3pPr>
            <a:lvl4pPr indent="-317500" lvl="3" marL="1828800" algn="l">
              <a:lnSpc>
                <a:spcPct val="115000"/>
              </a:lnSpc>
              <a:spcBef>
                <a:spcPts val="1600"/>
              </a:spcBef>
              <a:spcAft>
                <a:spcPts val="0"/>
              </a:spcAft>
              <a:buSzPts val="1400"/>
              <a:buChar char="●"/>
              <a:defRPr/>
            </a:lvl4pPr>
            <a:lvl5pPr indent="-317500" lvl="4" marL="2286000" algn="l">
              <a:lnSpc>
                <a:spcPct val="115000"/>
              </a:lnSpc>
              <a:spcBef>
                <a:spcPts val="1600"/>
              </a:spcBef>
              <a:spcAft>
                <a:spcPts val="0"/>
              </a:spcAft>
              <a:buSzPts val="1400"/>
              <a:buChar char="○"/>
              <a:defRPr/>
            </a:lvl5pPr>
            <a:lvl6pPr indent="-317500" lvl="5" marL="2743200" algn="l">
              <a:lnSpc>
                <a:spcPct val="115000"/>
              </a:lnSpc>
              <a:spcBef>
                <a:spcPts val="1600"/>
              </a:spcBef>
              <a:spcAft>
                <a:spcPts val="0"/>
              </a:spcAft>
              <a:buSzPts val="1400"/>
              <a:buChar char="■"/>
              <a:defRPr/>
            </a:lvl6pPr>
            <a:lvl7pPr indent="-317500" lvl="6" marL="3200400" algn="l">
              <a:lnSpc>
                <a:spcPct val="115000"/>
              </a:lnSpc>
              <a:spcBef>
                <a:spcPts val="1600"/>
              </a:spcBef>
              <a:spcAft>
                <a:spcPts val="0"/>
              </a:spcAft>
              <a:buSzPts val="1400"/>
              <a:buChar char="●"/>
              <a:defRPr/>
            </a:lvl7pPr>
            <a:lvl8pPr indent="-317500" lvl="7" marL="3657600" algn="l">
              <a:lnSpc>
                <a:spcPct val="115000"/>
              </a:lnSpc>
              <a:spcBef>
                <a:spcPts val="1600"/>
              </a:spcBef>
              <a:spcAft>
                <a:spcPts val="0"/>
              </a:spcAft>
              <a:buSzPts val="1400"/>
              <a:buChar char="○"/>
              <a:defRPr/>
            </a:lvl8pPr>
            <a:lvl9pPr indent="-317500" lvl="8" marL="4114800" algn="l">
              <a:lnSpc>
                <a:spcPct val="115000"/>
              </a:lnSpc>
              <a:spcBef>
                <a:spcPts val="1600"/>
              </a:spcBef>
              <a:spcAft>
                <a:spcPts val="1600"/>
              </a:spcAft>
              <a:buSzPts val="1400"/>
              <a:buChar char="■"/>
              <a:defRPr/>
            </a:lvl9pPr>
          </a:lstStyle>
          <a:p/>
        </p:txBody>
      </p:sp>
      <p:sp>
        <p:nvSpPr>
          <p:cNvPr id="12" name="Google Shape;12;p2"/>
          <p:cNvSpPr txBox="1"/>
          <p:nvPr>
            <p:ph idx="12" type="sldNum"/>
          </p:nvPr>
        </p:nvSpPr>
        <p:spPr>
          <a:xfrm>
            <a:off x="8490250" y="4681009"/>
            <a:ext cx="548700" cy="393600"/>
          </a:xfrm>
          <a:prstGeom prst="rect">
            <a:avLst/>
          </a:prstGeom>
          <a:noFill/>
          <a:ln>
            <a:noFill/>
          </a:ln>
        </p:spPr>
        <p:txBody>
          <a:bodyPr anchorCtr="0" anchor="ctr" bIns="91425" lIns="91425" spcFirstLastPara="1" rIns="91425" wrap="square" tIns="91425">
            <a:noAutofit/>
          </a:bodyPr>
          <a:lstStyle>
            <a:lvl1pPr indent="0" lvl="0" marL="0" marR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000"/>
              <a:buFont typeface="Arial"/>
              <a:buNone/>
              <a:defRPr b="0" i="0" sz="1000" u="none" cap="none" strike="noStrike">
                <a:solidFill>
                  <a:schemeClr val="accent3"/>
                </a:solidFill>
                <a:latin typeface="Average"/>
                <a:ea typeface="Average"/>
                <a:cs typeface="Average"/>
                <a:sym typeface="Average"/>
              </a:defRPr>
            </a:lvl1pPr>
            <a:lvl2pPr indent="0" lvl="1" marL="0" marR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000"/>
              <a:buFont typeface="Arial"/>
              <a:buNone/>
              <a:defRPr b="0" i="0" sz="1000" u="none" cap="none" strike="noStrike">
                <a:solidFill>
                  <a:schemeClr val="accent3"/>
                </a:solidFill>
                <a:latin typeface="Average"/>
                <a:ea typeface="Average"/>
                <a:cs typeface="Average"/>
                <a:sym typeface="Average"/>
              </a:defRPr>
            </a:lvl2pPr>
            <a:lvl3pPr indent="0" lvl="2" marL="0" marR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000"/>
              <a:buFont typeface="Arial"/>
              <a:buNone/>
              <a:defRPr b="0" i="0" sz="1000" u="none" cap="none" strike="noStrike">
                <a:solidFill>
                  <a:schemeClr val="accent3"/>
                </a:solidFill>
                <a:latin typeface="Average"/>
                <a:ea typeface="Average"/>
                <a:cs typeface="Average"/>
                <a:sym typeface="Average"/>
              </a:defRPr>
            </a:lvl3pPr>
            <a:lvl4pPr indent="0" lvl="3" marL="0" marR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000"/>
              <a:buFont typeface="Arial"/>
              <a:buNone/>
              <a:defRPr b="0" i="0" sz="1000" u="none" cap="none" strike="noStrike">
                <a:solidFill>
                  <a:schemeClr val="accent3"/>
                </a:solidFill>
                <a:latin typeface="Average"/>
                <a:ea typeface="Average"/>
                <a:cs typeface="Average"/>
                <a:sym typeface="Average"/>
              </a:defRPr>
            </a:lvl4pPr>
            <a:lvl5pPr indent="0" lvl="4" marL="0" marR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000"/>
              <a:buFont typeface="Arial"/>
              <a:buNone/>
              <a:defRPr b="0" i="0" sz="1000" u="none" cap="none" strike="noStrike">
                <a:solidFill>
                  <a:schemeClr val="accent3"/>
                </a:solidFill>
                <a:latin typeface="Average"/>
                <a:ea typeface="Average"/>
                <a:cs typeface="Average"/>
                <a:sym typeface="Average"/>
              </a:defRPr>
            </a:lvl5pPr>
            <a:lvl6pPr indent="0" lvl="5" marL="0" marR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000"/>
              <a:buFont typeface="Arial"/>
              <a:buNone/>
              <a:defRPr b="0" i="0" sz="1000" u="none" cap="none" strike="noStrike">
                <a:solidFill>
                  <a:schemeClr val="accent3"/>
                </a:solidFill>
                <a:latin typeface="Average"/>
                <a:ea typeface="Average"/>
                <a:cs typeface="Average"/>
                <a:sym typeface="Average"/>
              </a:defRPr>
            </a:lvl6pPr>
            <a:lvl7pPr indent="0" lvl="6" marL="0" marR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000"/>
              <a:buFont typeface="Arial"/>
              <a:buNone/>
              <a:defRPr b="0" i="0" sz="1000" u="none" cap="none" strike="noStrike">
                <a:solidFill>
                  <a:schemeClr val="accent3"/>
                </a:solidFill>
                <a:latin typeface="Average"/>
                <a:ea typeface="Average"/>
                <a:cs typeface="Average"/>
                <a:sym typeface="Average"/>
              </a:defRPr>
            </a:lvl7pPr>
            <a:lvl8pPr indent="0" lvl="7" marL="0" marR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000"/>
              <a:buFont typeface="Arial"/>
              <a:buNone/>
              <a:defRPr b="0" i="0" sz="1000" u="none" cap="none" strike="noStrike">
                <a:solidFill>
                  <a:schemeClr val="accent3"/>
                </a:solidFill>
                <a:latin typeface="Average"/>
                <a:ea typeface="Average"/>
                <a:cs typeface="Average"/>
                <a:sym typeface="Average"/>
              </a:defRPr>
            </a:lvl8pPr>
            <a:lvl9pPr indent="0" lvl="8" marL="0" marR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000"/>
              <a:buFont typeface="Arial"/>
              <a:buNone/>
              <a:defRPr b="0" i="0" sz="1000" u="none" cap="none" strike="noStrike">
                <a:solidFill>
                  <a:schemeClr val="accent3"/>
                </a:solidFill>
                <a:latin typeface="Average"/>
                <a:ea typeface="Average"/>
                <a:cs typeface="Average"/>
                <a:sym typeface="Average"/>
              </a:defRPr>
            </a:lvl9pPr>
          </a:lstStyle>
          <a:p>
            <a:pPr indent="0" lvl="0" marL="0" rtl="0" algn="r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en"/>
              <a:t>‹#›</a:t>
            </a:fld>
            <a:endParaRPr/>
          </a:p>
        </p:txBody>
      </p:sp>
    </p:spTree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xmlns:ahyp="http://schemas.microsoft.com/office/drawing/2018/hyperlinkcolor" matchingName="Custom layout 4">
  <p:cSld name="AUTOLAYOUT_6">
    <p:bg>
      <p:bgPr>
        <a:solidFill>
          <a:srgbClr val="FFFFFF"/>
        </a:solidFill>
      </p:bgPr>
    </p:bg>
    <p:spTree>
      <p:nvGrpSpPr>
        <p:cNvPr id="13" name="Shape 13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4" name="Google Shape;14;p3"/>
          <p:cNvSpPr/>
          <p:nvPr/>
        </p:nvSpPr>
        <p:spPr>
          <a:xfrm>
            <a:off x="0" y="0"/>
            <a:ext cx="9144000" cy="5143500"/>
          </a:xfrm>
          <a:prstGeom prst="rect">
            <a:avLst/>
          </a:prstGeom>
          <a:solidFill>
            <a:srgbClr val="000000"/>
          </a:solidFill>
          <a:ln>
            <a:noFill/>
          </a:ln>
        </p:spPr>
        <p:txBody>
          <a:bodyPr anchorCtr="0" anchor="ctr" bIns="91425" lIns="91425" spcFirstLastPara="1" rIns="91425" wrap="square" tIns="91425">
            <a:noAutofit/>
          </a:bodyPr>
          <a:lstStyle/>
          <a:p>
            <a:pPr indent="0" lvl="0" marL="0" marR="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400"/>
              <a:buFont typeface="Arial"/>
              <a:buNone/>
            </a:pPr>
            <a:r>
              <a:t/>
            </a:r>
            <a:endParaRPr b="0" i="0" sz="1400" u="none" cap="none" strike="noStrike">
              <a:solidFill>
                <a:srgbClr val="000000"/>
              </a:solidFill>
              <a:latin typeface="Arial"/>
              <a:ea typeface="Arial"/>
              <a:cs typeface="Arial"/>
              <a:sym typeface="Arial"/>
            </a:endParaRPr>
          </a:p>
        </p:txBody>
      </p:sp>
      <p:sp>
        <p:nvSpPr>
          <p:cNvPr id="15" name="Google Shape;15;p3"/>
          <p:cNvSpPr txBox="1"/>
          <p:nvPr>
            <p:ph idx="1" type="body"/>
          </p:nvPr>
        </p:nvSpPr>
        <p:spPr>
          <a:xfrm>
            <a:off x="810900" y="772300"/>
            <a:ext cx="7537500" cy="4062300"/>
          </a:xfrm>
          <a:prstGeom prst="rect">
            <a:avLst/>
          </a:prstGeom>
          <a:noFill/>
          <a:ln>
            <a:noFill/>
          </a:ln>
        </p:spPr>
        <p:txBody>
          <a:bodyPr anchorCtr="0" anchor="b" bIns="91425" lIns="91425" spcFirstLastPara="1" rIns="91425" wrap="square" tIns="91425">
            <a:noAutofit/>
          </a:bodyPr>
          <a:lstStyle>
            <a:lvl1pPr indent="-381000" lvl="0" marL="457200" algn="l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Clr>
                <a:srgbClr val="FFFFFF"/>
              </a:buClr>
              <a:buSzPts val="2400"/>
              <a:buChar char="●"/>
              <a:defRPr sz="2400">
                <a:solidFill>
                  <a:srgbClr val="FFFFFF"/>
                </a:solidFill>
              </a:defRPr>
            </a:lvl1pPr>
            <a:lvl2pPr indent="-355600" lvl="1" marL="914400" algn="l">
              <a:lnSpc>
                <a:spcPct val="115000"/>
              </a:lnSpc>
              <a:spcBef>
                <a:spcPts val="1600"/>
              </a:spcBef>
              <a:spcAft>
                <a:spcPts val="0"/>
              </a:spcAft>
              <a:buClr>
                <a:srgbClr val="FFFFFF"/>
              </a:buClr>
              <a:buSzPts val="2000"/>
              <a:buChar char="○"/>
              <a:defRPr sz="2000">
                <a:solidFill>
                  <a:srgbClr val="FFFFFF"/>
                </a:solidFill>
              </a:defRPr>
            </a:lvl2pPr>
            <a:lvl3pPr indent="-355600" lvl="2" marL="1371600" algn="l">
              <a:lnSpc>
                <a:spcPct val="115000"/>
              </a:lnSpc>
              <a:spcBef>
                <a:spcPts val="1600"/>
              </a:spcBef>
              <a:spcAft>
                <a:spcPts val="0"/>
              </a:spcAft>
              <a:buClr>
                <a:srgbClr val="FFFFFF"/>
              </a:buClr>
              <a:buSzPts val="2000"/>
              <a:buChar char="■"/>
              <a:defRPr sz="2000">
                <a:solidFill>
                  <a:srgbClr val="FFFFFF"/>
                </a:solidFill>
              </a:defRPr>
            </a:lvl3pPr>
            <a:lvl4pPr indent="-355600" lvl="3" marL="1828800" algn="l">
              <a:lnSpc>
                <a:spcPct val="115000"/>
              </a:lnSpc>
              <a:spcBef>
                <a:spcPts val="1600"/>
              </a:spcBef>
              <a:spcAft>
                <a:spcPts val="0"/>
              </a:spcAft>
              <a:buClr>
                <a:srgbClr val="FFFFFF"/>
              </a:buClr>
              <a:buSzPts val="2000"/>
              <a:buChar char="●"/>
              <a:defRPr sz="2000">
                <a:solidFill>
                  <a:srgbClr val="FFFFFF"/>
                </a:solidFill>
              </a:defRPr>
            </a:lvl4pPr>
            <a:lvl5pPr indent="-355600" lvl="4" marL="2286000" algn="l">
              <a:lnSpc>
                <a:spcPct val="115000"/>
              </a:lnSpc>
              <a:spcBef>
                <a:spcPts val="1600"/>
              </a:spcBef>
              <a:spcAft>
                <a:spcPts val="0"/>
              </a:spcAft>
              <a:buClr>
                <a:srgbClr val="FFFFFF"/>
              </a:buClr>
              <a:buSzPts val="2000"/>
              <a:buChar char="○"/>
              <a:defRPr sz="2000">
                <a:solidFill>
                  <a:srgbClr val="FFFFFF"/>
                </a:solidFill>
              </a:defRPr>
            </a:lvl5pPr>
            <a:lvl6pPr indent="-355600" lvl="5" marL="2743200" algn="l">
              <a:lnSpc>
                <a:spcPct val="115000"/>
              </a:lnSpc>
              <a:spcBef>
                <a:spcPts val="1600"/>
              </a:spcBef>
              <a:spcAft>
                <a:spcPts val="0"/>
              </a:spcAft>
              <a:buClr>
                <a:srgbClr val="FFFFFF"/>
              </a:buClr>
              <a:buSzPts val="2000"/>
              <a:buChar char="■"/>
              <a:defRPr sz="2000">
                <a:solidFill>
                  <a:srgbClr val="FFFFFF"/>
                </a:solidFill>
              </a:defRPr>
            </a:lvl6pPr>
            <a:lvl7pPr indent="-355600" lvl="6" marL="3200400" algn="l">
              <a:lnSpc>
                <a:spcPct val="115000"/>
              </a:lnSpc>
              <a:spcBef>
                <a:spcPts val="1600"/>
              </a:spcBef>
              <a:spcAft>
                <a:spcPts val="0"/>
              </a:spcAft>
              <a:buClr>
                <a:srgbClr val="FFFFFF"/>
              </a:buClr>
              <a:buSzPts val="2000"/>
              <a:buChar char="●"/>
              <a:defRPr sz="2000">
                <a:solidFill>
                  <a:srgbClr val="FFFFFF"/>
                </a:solidFill>
              </a:defRPr>
            </a:lvl7pPr>
            <a:lvl8pPr indent="-355600" lvl="7" marL="3657600" algn="l">
              <a:lnSpc>
                <a:spcPct val="115000"/>
              </a:lnSpc>
              <a:spcBef>
                <a:spcPts val="1600"/>
              </a:spcBef>
              <a:spcAft>
                <a:spcPts val="0"/>
              </a:spcAft>
              <a:buClr>
                <a:srgbClr val="FFFFFF"/>
              </a:buClr>
              <a:buSzPts val="2000"/>
              <a:buChar char="○"/>
              <a:defRPr sz="2000">
                <a:solidFill>
                  <a:srgbClr val="FFFFFF"/>
                </a:solidFill>
              </a:defRPr>
            </a:lvl8pPr>
            <a:lvl9pPr indent="-355600" lvl="8" marL="4114800" algn="l">
              <a:lnSpc>
                <a:spcPct val="115000"/>
              </a:lnSpc>
              <a:spcBef>
                <a:spcPts val="1600"/>
              </a:spcBef>
              <a:spcAft>
                <a:spcPts val="1600"/>
              </a:spcAft>
              <a:buClr>
                <a:srgbClr val="FFFFFF"/>
              </a:buClr>
              <a:buSzPts val="2000"/>
              <a:buChar char="■"/>
              <a:defRPr sz="2000">
                <a:solidFill>
                  <a:srgbClr val="FFFFFF"/>
                </a:solidFill>
              </a:defRPr>
            </a:lvl9pPr>
          </a:lstStyle>
          <a:p/>
        </p:txBody>
      </p:sp>
      <p:sp>
        <p:nvSpPr>
          <p:cNvPr id="16" name="Google Shape;16;p3"/>
          <p:cNvSpPr txBox="1"/>
          <p:nvPr>
            <p:ph idx="12" type="sldNum"/>
          </p:nvPr>
        </p:nvSpPr>
        <p:spPr>
          <a:xfrm>
            <a:off x="8472458" y="4663217"/>
            <a:ext cx="548700" cy="393600"/>
          </a:xfrm>
          <a:prstGeom prst="rect">
            <a:avLst/>
          </a:prstGeom>
          <a:noFill/>
          <a:ln>
            <a:noFill/>
          </a:ln>
        </p:spPr>
        <p:txBody>
          <a:bodyPr anchorCtr="0" anchor="ctr" bIns="91425" lIns="91425" spcFirstLastPara="1" rIns="91425" wrap="square" tIns="91425">
            <a:noAutofit/>
          </a:bodyPr>
          <a:lstStyle>
            <a:lvl1pPr indent="0" lvl="0" marL="0" marR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000"/>
              <a:buFont typeface="Arial"/>
              <a:buNone/>
              <a:defRPr b="0" i="0" sz="1000" u="none" cap="none" strike="noStrike">
                <a:solidFill>
                  <a:srgbClr val="FFFFFF"/>
                </a:solidFill>
                <a:latin typeface="Average"/>
                <a:ea typeface="Average"/>
                <a:cs typeface="Average"/>
                <a:sym typeface="Average"/>
              </a:defRPr>
            </a:lvl1pPr>
            <a:lvl2pPr indent="0" lvl="1" marL="0" marR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000"/>
              <a:buFont typeface="Arial"/>
              <a:buNone/>
              <a:defRPr b="0" i="0" sz="1000" u="none" cap="none" strike="noStrike">
                <a:solidFill>
                  <a:srgbClr val="FFFFFF"/>
                </a:solidFill>
                <a:latin typeface="Average"/>
                <a:ea typeface="Average"/>
                <a:cs typeface="Average"/>
                <a:sym typeface="Average"/>
              </a:defRPr>
            </a:lvl2pPr>
            <a:lvl3pPr indent="0" lvl="2" marL="0" marR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000"/>
              <a:buFont typeface="Arial"/>
              <a:buNone/>
              <a:defRPr b="0" i="0" sz="1000" u="none" cap="none" strike="noStrike">
                <a:solidFill>
                  <a:srgbClr val="FFFFFF"/>
                </a:solidFill>
                <a:latin typeface="Average"/>
                <a:ea typeface="Average"/>
                <a:cs typeface="Average"/>
                <a:sym typeface="Average"/>
              </a:defRPr>
            </a:lvl3pPr>
            <a:lvl4pPr indent="0" lvl="3" marL="0" marR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000"/>
              <a:buFont typeface="Arial"/>
              <a:buNone/>
              <a:defRPr b="0" i="0" sz="1000" u="none" cap="none" strike="noStrike">
                <a:solidFill>
                  <a:srgbClr val="FFFFFF"/>
                </a:solidFill>
                <a:latin typeface="Average"/>
                <a:ea typeface="Average"/>
                <a:cs typeface="Average"/>
                <a:sym typeface="Average"/>
              </a:defRPr>
            </a:lvl4pPr>
            <a:lvl5pPr indent="0" lvl="4" marL="0" marR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000"/>
              <a:buFont typeface="Arial"/>
              <a:buNone/>
              <a:defRPr b="0" i="0" sz="1000" u="none" cap="none" strike="noStrike">
                <a:solidFill>
                  <a:srgbClr val="FFFFFF"/>
                </a:solidFill>
                <a:latin typeface="Average"/>
                <a:ea typeface="Average"/>
                <a:cs typeface="Average"/>
                <a:sym typeface="Average"/>
              </a:defRPr>
            </a:lvl5pPr>
            <a:lvl6pPr indent="0" lvl="5" marL="0" marR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000"/>
              <a:buFont typeface="Arial"/>
              <a:buNone/>
              <a:defRPr b="0" i="0" sz="1000" u="none" cap="none" strike="noStrike">
                <a:solidFill>
                  <a:srgbClr val="FFFFFF"/>
                </a:solidFill>
                <a:latin typeface="Average"/>
                <a:ea typeface="Average"/>
                <a:cs typeface="Average"/>
                <a:sym typeface="Average"/>
              </a:defRPr>
            </a:lvl6pPr>
            <a:lvl7pPr indent="0" lvl="6" marL="0" marR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000"/>
              <a:buFont typeface="Arial"/>
              <a:buNone/>
              <a:defRPr b="0" i="0" sz="1000" u="none" cap="none" strike="noStrike">
                <a:solidFill>
                  <a:srgbClr val="FFFFFF"/>
                </a:solidFill>
                <a:latin typeface="Average"/>
                <a:ea typeface="Average"/>
                <a:cs typeface="Average"/>
                <a:sym typeface="Average"/>
              </a:defRPr>
            </a:lvl7pPr>
            <a:lvl8pPr indent="0" lvl="7" marL="0" marR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000"/>
              <a:buFont typeface="Arial"/>
              <a:buNone/>
              <a:defRPr b="0" i="0" sz="1000" u="none" cap="none" strike="noStrike">
                <a:solidFill>
                  <a:srgbClr val="FFFFFF"/>
                </a:solidFill>
                <a:latin typeface="Average"/>
                <a:ea typeface="Average"/>
                <a:cs typeface="Average"/>
                <a:sym typeface="Average"/>
              </a:defRPr>
            </a:lvl8pPr>
            <a:lvl9pPr indent="0" lvl="8" marL="0" marR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000"/>
              <a:buFont typeface="Arial"/>
              <a:buNone/>
              <a:defRPr b="0" i="0" sz="1000" u="none" cap="none" strike="noStrike">
                <a:solidFill>
                  <a:srgbClr val="FFFFFF"/>
                </a:solidFill>
                <a:latin typeface="Average"/>
                <a:ea typeface="Average"/>
                <a:cs typeface="Average"/>
                <a:sym typeface="Average"/>
              </a:defRPr>
            </a:lvl9pPr>
          </a:lstStyle>
          <a:p>
            <a:pPr indent="0" lvl="0" marL="0" rtl="0" algn="r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en"/>
              <a:t>‹#›</a:t>
            </a:fld>
            <a:endParaRPr/>
          </a:p>
        </p:txBody>
      </p:sp>
    </p:spTree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xmlns:ahyp="http://schemas.microsoft.com/office/drawing/2018/hyperlinkcolor" matchingName="Custom layout 1">
  <p:cSld name="AUTOLAYOUT_3">
    <p:bg>
      <p:bgPr>
        <a:solidFill>
          <a:srgbClr val="FFFFFF"/>
        </a:solidFill>
      </p:bgPr>
    </p:bg>
    <p:spTree>
      <p:nvGrpSpPr>
        <p:cNvPr id="17" name="Shape 17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8" name="Google Shape;18;p4"/>
          <p:cNvSpPr/>
          <p:nvPr/>
        </p:nvSpPr>
        <p:spPr>
          <a:xfrm>
            <a:off x="0" y="0"/>
            <a:ext cx="9144000" cy="5143500"/>
          </a:xfrm>
          <a:prstGeom prst="rect">
            <a:avLst/>
          </a:prstGeom>
          <a:solidFill>
            <a:schemeClr val="lt1"/>
          </a:solidFill>
          <a:ln>
            <a:noFill/>
          </a:ln>
        </p:spPr>
        <p:txBody>
          <a:bodyPr anchorCtr="0" anchor="ctr" bIns="91425" lIns="91425" spcFirstLastPara="1" rIns="91425" wrap="square" tIns="91425">
            <a:noAutofit/>
          </a:bodyPr>
          <a:lstStyle/>
          <a:p>
            <a:pPr indent="0" lvl="0" marL="0" marR="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400"/>
              <a:buFont typeface="Arial"/>
              <a:buNone/>
            </a:pPr>
            <a:r>
              <a:t/>
            </a:r>
            <a:endParaRPr b="0" i="0" sz="1400" u="none" cap="none" strike="noStrike">
              <a:solidFill>
                <a:srgbClr val="000000"/>
              </a:solidFill>
              <a:latin typeface="Arial"/>
              <a:ea typeface="Arial"/>
              <a:cs typeface="Arial"/>
              <a:sym typeface="Arial"/>
            </a:endParaRPr>
          </a:p>
        </p:txBody>
      </p:sp>
      <p:sp>
        <p:nvSpPr>
          <p:cNvPr id="19" name="Google Shape;19;p4"/>
          <p:cNvSpPr/>
          <p:nvPr/>
        </p:nvSpPr>
        <p:spPr>
          <a:xfrm>
            <a:off x="0" y="0"/>
            <a:ext cx="3809100" cy="5143500"/>
          </a:xfrm>
          <a:prstGeom prst="rect">
            <a:avLst/>
          </a:prstGeom>
          <a:solidFill>
            <a:srgbClr val="FFFFFF"/>
          </a:solidFill>
          <a:ln>
            <a:noFill/>
          </a:ln>
        </p:spPr>
        <p:txBody>
          <a:bodyPr anchorCtr="0" anchor="ctr" bIns="91425" lIns="91425" spcFirstLastPara="1" rIns="91425" wrap="square" tIns="91425">
            <a:noAutofit/>
          </a:bodyPr>
          <a:lstStyle/>
          <a:p>
            <a:pPr indent="0" lvl="0" marL="0" marR="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400"/>
              <a:buFont typeface="Arial"/>
              <a:buNone/>
            </a:pPr>
            <a:r>
              <a:t/>
            </a:r>
            <a:endParaRPr b="0" i="0" sz="1400" u="none" cap="none" strike="noStrike">
              <a:solidFill>
                <a:srgbClr val="000000"/>
              </a:solidFill>
              <a:latin typeface="Arial"/>
              <a:ea typeface="Arial"/>
              <a:cs typeface="Arial"/>
              <a:sym typeface="Arial"/>
            </a:endParaRPr>
          </a:p>
        </p:txBody>
      </p:sp>
      <p:sp>
        <p:nvSpPr>
          <p:cNvPr id="20" name="Google Shape;20;p4"/>
          <p:cNvSpPr txBox="1"/>
          <p:nvPr>
            <p:ph type="ctrTitle"/>
          </p:nvPr>
        </p:nvSpPr>
        <p:spPr>
          <a:xfrm>
            <a:off x="4269750" y="913500"/>
            <a:ext cx="4202700" cy="3316500"/>
          </a:xfrm>
          <a:prstGeom prst="rect">
            <a:avLst/>
          </a:prstGeom>
          <a:noFill/>
          <a:ln>
            <a:noFill/>
          </a:ln>
        </p:spPr>
        <p:txBody>
          <a:bodyPr anchorCtr="0" anchor="ctr" bIns="91425" lIns="91425" spcFirstLastPara="1" rIns="91425" wrap="square" tIns="91425">
            <a:noAutofit/>
          </a:bodyPr>
          <a:lstStyle>
            <a:lvl1pPr lv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3600"/>
              <a:buNone/>
              <a:defRPr sz="3600">
                <a:solidFill>
                  <a:schemeClr val="lt1"/>
                </a:solidFill>
              </a:defRPr>
            </a:lvl1pPr>
            <a:lvl2pPr lvl="1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3600"/>
              <a:buNone/>
              <a:defRPr sz="3600">
                <a:solidFill>
                  <a:schemeClr val="lt1"/>
                </a:solidFill>
              </a:defRPr>
            </a:lvl2pPr>
            <a:lvl3pPr lvl="2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3600"/>
              <a:buNone/>
              <a:defRPr sz="3600">
                <a:solidFill>
                  <a:schemeClr val="lt1"/>
                </a:solidFill>
              </a:defRPr>
            </a:lvl3pPr>
            <a:lvl4pPr lvl="3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3600"/>
              <a:buNone/>
              <a:defRPr sz="3600">
                <a:solidFill>
                  <a:schemeClr val="lt1"/>
                </a:solidFill>
              </a:defRPr>
            </a:lvl4pPr>
            <a:lvl5pPr lvl="4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3600"/>
              <a:buNone/>
              <a:defRPr sz="3600">
                <a:solidFill>
                  <a:schemeClr val="lt1"/>
                </a:solidFill>
              </a:defRPr>
            </a:lvl5pPr>
            <a:lvl6pPr lvl="5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3600"/>
              <a:buNone/>
              <a:defRPr sz="3600">
                <a:solidFill>
                  <a:schemeClr val="lt1"/>
                </a:solidFill>
              </a:defRPr>
            </a:lvl6pPr>
            <a:lvl7pPr lvl="6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3600"/>
              <a:buNone/>
              <a:defRPr sz="3600">
                <a:solidFill>
                  <a:schemeClr val="lt1"/>
                </a:solidFill>
              </a:defRPr>
            </a:lvl7pPr>
            <a:lvl8pPr lvl="7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3600"/>
              <a:buNone/>
              <a:defRPr sz="3600">
                <a:solidFill>
                  <a:schemeClr val="lt1"/>
                </a:solidFill>
              </a:defRPr>
            </a:lvl8pPr>
            <a:lvl9pPr lvl="8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3600"/>
              <a:buNone/>
              <a:defRPr sz="3600">
                <a:solidFill>
                  <a:schemeClr val="lt1"/>
                </a:solidFill>
              </a:defRPr>
            </a:lvl9pPr>
          </a:lstStyle>
          <a:p/>
        </p:txBody>
      </p:sp>
      <p:sp>
        <p:nvSpPr>
          <p:cNvPr id="21" name="Google Shape;21;p4"/>
          <p:cNvSpPr txBox="1"/>
          <p:nvPr>
            <p:ph idx="12" type="sldNum"/>
          </p:nvPr>
        </p:nvSpPr>
        <p:spPr>
          <a:xfrm>
            <a:off x="8472458" y="4663217"/>
            <a:ext cx="548700" cy="393600"/>
          </a:xfrm>
          <a:prstGeom prst="rect">
            <a:avLst/>
          </a:prstGeom>
          <a:noFill/>
          <a:ln>
            <a:noFill/>
          </a:ln>
        </p:spPr>
        <p:txBody>
          <a:bodyPr anchorCtr="0" anchor="ctr" bIns="91425" lIns="91425" spcFirstLastPara="1" rIns="91425" wrap="square" tIns="91425">
            <a:noAutofit/>
          </a:bodyPr>
          <a:lstStyle>
            <a:lvl1pPr indent="0" lvl="0" marL="0" marR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000"/>
              <a:buFont typeface="Arial"/>
              <a:buNone/>
              <a:defRPr b="0" i="0" sz="1000" u="none" cap="none" strike="noStrike">
                <a:solidFill>
                  <a:schemeClr val="dk2"/>
                </a:solidFill>
                <a:latin typeface="Average"/>
                <a:ea typeface="Average"/>
                <a:cs typeface="Average"/>
                <a:sym typeface="Average"/>
              </a:defRPr>
            </a:lvl1pPr>
            <a:lvl2pPr indent="0" lvl="1" marL="0" marR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000"/>
              <a:buFont typeface="Arial"/>
              <a:buNone/>
              <a:defRPr b="0" i="0" sz="1000" u="none" cap="none" strike="noStrike">
                <a:solidFill>
                  <a:schemeClr val="dk2"/>
                </a:solidFill>
                <a:latin typeface="Average"/>
                <a:ea typeface="Average"/>
                <a:cs typeface="Average"/>
                <a:sym typeface="Average"/>
              </a:defRPr>
            </a:lvl2pPr>
            <a:lvl3pPr indent="0" lvl="2" marL="0" marR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000"/>
              <a:buFont typeface="Arial"/>
              <a:buNone/>
              <a:defRPr b="0" i="0" sz="1000" u="none" cap="none" strike="noStrike">
                <a:solidFill>
                  <a:schemeClr val="dk2"/>
                </a:solidFill>
                <a:latin typeface="Average"/>
                <a:ea typeface="Average"/>
                <a:cs typeface="Average"/>
                <a:sym typeface="Average"/>
              </a:defRPr>
            </a:lvl3pPr>
            <a:lvl4pPr indent="0" lvl="3" marL="0" marR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000"/>
              <a:buFont typeface="Arial"/>
              <a:buNone/>
              <a:defRPr b="0" i="0" sz="1000" u="none" cap="none" strike="noStrike">
                <a:solidFill>
                  <a:schemeClr val="dk2"/>
                </a:solidFill>
                <a:latin typeface="Average"/>
                <a:ea typeface="Average"/>
                <a:cs typeface="Average"/>
                <a:sym typeface="Average"/>
              </a:defRPr>
            </a:lvl4pPr>
            <a:lvl5pPr indent="0" lvl="4" marL="0" marR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000"/>
              <a:buFont typeface="Arial"/>
              <a:buNone/>
              <a:defRPr b="0" i="0" sz="1000" u="none" cap="none" strike="noStrike">
                <a:solidFill>
                  <a:schemeClr val="dk2"/>
                </a:solidFill>
                <a:latin typeface="Average"/>
                <a:ea typeface="Average"/>
                <a:cs typeface="Average"/>
                <a:sym typeface="Average"/>
              </a:defRPr>
            </a:lvl5pPr>
            <a:lvl6pPr indent="0" lvl="5" marL="0" marR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000"/>
              <a:buFont typeface="Arial"/>
              <a:buNone/>
              <a:defRPr b="0" i="0" sz="1000" u="none" cap="none" strike="noStrike">
                <a:solidFill>
                  <a:schemeClr val="dk2"/>
                </a:solidFill>
                <a:latin typeface="Average"/>
                <a:ea typeface="Average"/>
                <a:cs typeface="Average"/>
                <a:sym typeface="Average"/>
              </a:defRPr>
            </a:lvl6pPr>
            <a:lvl7pPr indent="0" lvl="6" marL="0" marR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000"/>
              <a:buFont typeface="Arial"/>
              <a:buNone/>
              <a:defRPr b="0" i="0" sz="1000" u="none" cap="none" strike="noStrike">
                <a:solidFill>
                  <a:schemeClr val="dk2"/>
                </a:solidFill>
                <a:latin typeface="Average"/>
                <a:ea typeface="Average"/>
                <a:cs typeface="Average"/>
                <a:sym typeface="Average"/>
              </a:defRPr>
            </a:lvl7pPr>
            <a:lvl8pPr indent="0" lvl="7" marL="0" marR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000"/>
              <a:buFont typeface="Arial"/>
              <a:buNone/>
              <a:defRPr b="0" i="0" sz="1000" u="none" cap="none" strike="noStrike">
                <a:solidFill>
                  <a:schemeClr val="dk2"/>
                </a:solidFill>
                <a:latin typeface="Average"/>
                <a:ea typeface="Average"/>
                <a:cs typeface="Average"/>
                <a:sym typeface="Average"/>
              </a:defRPr>
            </a:lvl8pPr>
            <a:lvl9pPr indent="0" lvl="8" marL="0" marR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000"/>
              <a:buFont typeface="Arial"/>
              <a:buNone/>
              <a:defRPr b="0" i="0" sz="1000" u="none" cap="none" strike="noStrike">
                <a:solidFill>
                  <a:schemeClr val="dk2"/>
                </a:solidFill>
                <a:latin typeface="Average"/>
                <a:ea typeface="Average"/>
                <a:cs typeface="Average"/>
                <a:sym typeface="Average"/>
              </a:defRPr>
            </a:lvl9pPr>
          </a:lstStyle>
          <a:p>
            <a:pPr indent="0" lvl="0" marL="0" rtl="0" algn="r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en"/>
              <a:t>‹#›</a:t>
            </a:fld>
            <a:endParaRPr/>
          </a:p>
        </p:txBody>
      </p:sp>
    </p:spTree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xmlns:ahyp="http://schemas.microsoft.com/office/drawing/2018/hyperlinkcolor" matchingName="Custom layout">
  <p:cSld name="AUTOLAYOUT">
    <p:bg>
      <p:bgPr>
        <a:solidFill>
          <a:srgbClr val="FFFFFF"/>
        </a:solidFill>
      </p:bgPr>
    </p:bg>
    <p:spTree>
      <p:nvGrpSpPr>
        <p:cNvPr id="22" name="Shape 22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3" name="Google Shape;23;p5"/>
          <p:cNvSpPr/>
          <p:nvPr/>
        </p:nvSpPr>
        <p:spPr>
          <a:xfrm>
            <a:off x="0" y="0"/>
            <a:ext cx="9144000" cy="5143500"/>
          </a:xfrm>
          <a:prstGeom prst="rect">
            <a:avLst/>
          </a:prstGeom>
          <a:solidFill>
            <a:schemeClr val="lt1"/>
          </a:solidFill>
          <a:ln>
            <a:noFill/>
          </a:ln>
        </p:spPr>
        <p:txBody>
          <a:bodyPr anchorCtr="0" anchor="ctr" bIns="91425" lIns="91425" spcFirstLastPara="1" rIns="91425" wrap="square" tIns="91425">
            <a:noAutofit/>
          </a:bodyPr>
          <a:lstStyle/>
          <a:p>
            <a:pPr indent="0" lvl="0" marL="0" marR="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400"/>
              <a:buFont typeface="Arial"/>
              <a:buNone/>
            </a:pPr>
            <a:r>
              <a:t/>
            </a:r>
            <a:endParaRPr b="0" i="0" sz="1400" u="none" cap="none" strike="noStrike">
              <a:solidFill>
                <a:srgbClr val="000000"/>
              </a:solidFill>
              <a:latin typeface="Arial"/>
              <a:ea typeface="Arial"/>
              <a:cs typeface="Arial"/>
              <a:sym typeface="Arial"/>
            </a:endParaRPr>
          </a:p>
        </p:txBody>
      </p:sp>
      <p:sp>
        <p:nvSpPr>
          <p:cNvPr id="24" name="Google Shape;24;p5"/>
          <p:cNvSpPr/>
          <p:nvPr/>
        </p:nvSpPr>
        <p:spPr>
          <a:xfrm>
            <a:off x="3047650" y="0"/>
            <a:ext cx="6096300" cy="5143500"/>
          </a:xfrm>
          <a:prstGeom prst="rect">
            <a:avLst/>
          </a:prstGeom>
          <a:solidFill>
            <a:srgbClr val="FFFFFF"/>
          </a:solidFill>
          <a:ln>
            <a:noFill/>
          </a:ln>
        </p:spPr>
        <p:txBody>
          <a:bodyPr anchorCtr="0" anchor="ctr" bIns="91425" lIns="91425" spcFirstLastPara="1" rIns="91425" wrap="square" tIns="91425">
            <a:noAutofit/>
          </a:bodyPr>
          <a:lstStyle/>
          <a:p>
            <a:pPr indent="0" lvl="0" marL="0" marR="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400"/>
              <a:buFont typeface="Arial"/>
              <a:buNone/>
            </a:pPr>
            <a:r>
              <a:t/>
            </a:r>
            <a:endParaRPr b="0" i="0" sz="1400" u="none" cap="none" strike="noStrike">
              <a:solidFill>
                <a:srgbClr val="000000"/>
              </a:solidFill>
              <a:latin typeface="Arial"/>
              <a:ea typeface="Arial"/>
              <a:cs typeface="Arial"/>
              <a:sym typeface="Arial"/>
            </a:endParaRPr>
          </a:p>
        </p:txBody>
      </p:sp>
      <p:sp>
        <p:nvSpPr>
          <p:cNvPr id="25" name="Google Shape;25;p5"/>
          <p:cNvSpPr/>
          <p:nvPr/>
        </p:nvSpPr>
        <p:spPr>
          <a:xfrm>
            <a:off x="205218" y="201292"/>
            <a:ext cx="408900" cy="381900"/>
          </a:xfrm>
          <a:prstGeom prst="flowChartDelay">
            <a:avLst/>
          </a:prstGeom>
          <a:solidFill>
            <a:schemeClr val="lt1"/>
          </a:solidFill>
          <a:ln>
            <a:noFill/>
          </a:ln>
        </p:spPr>
        <p:txBody>
          <a:bodyPr anchorCtr="0" anchor="ctr" bIns="91425" lIns="91425" spcFirstLastPara="1" rIns="91425" wrap="square" tIns="91425">
            <a:noAutofit/>
          </a:bodyPr>
          <a:lstStyle/>
          <a:p>
            <a:pPr indent="0" lvl="0" marL="0" marR="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400"/>
              <a:buFont typeface="Arial"/>
              <a:buNone/>
            </a:pPr>
            <a:r>
              <a:t/>
            </a:r>
            <a:endParaRPr b="0" i="0" sz="1400" u="none" cap="none" strike="noStrike">
              <a:solidFill>
                <a:srgbClr val="000000"/>
              </a:solidFill>
              <a:latin typeface="Arial"/>
              <a:ea typeface="Arial"/>
              <a:cs typeface="Arial"/>
              <a:sym typeface="Arial"/>
            </a:endParaRPr>
          </a:p>
        </p:txBody>
      </p:sp>
      <p:sp>
        <p:nvSpPr>
          <p:cNvPr id="26" name="Google Shape;26;p5"/>
          <p:cNvSpPr/>
          <p:nvPr/>
        </p:nvSpPr>
        <p:spPr>
          <a:xfrm>
            <a:off x="205218" y="201292"/>
            <a:ext cx="408900" cy="381900"/>
          </a:xfrm>
          <a:prstGeom prst="flowChartDelay">
            <a:avLst/>
          </a:prstGeom>
          <a:solidFill>
            <a:srgbClr val="FFFFFF">
              <a:alpha val="12156"/>
            </a:srgbClr>
          </a:solidFill>
          <a:ln>
            <a:noFill/>
          </a:ln>
        </p:spPr>
        <p:txBody>
          <a:bodyPr anchorCtr="0" anchor="ctr" bIns="91425" lIns="91425" spcFirstLastPara="1" rIns="91425" wrap="square" tIns="91425">
            <a:noAutofit/>
          </a:bodyPr>
          <a:lstStyle/>
          <a:p>
            <a:pPr indent="0" lvl="0" marL="0" marR="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400"/>
              <a:buFont typeface="Arial"/>
              <a:buNone/>
            </a:pPr>
            <a:r>
              <a:t/>
            </a:r>
            <a:endParaRPr b="0" i="0" sz="1400" u="none" cap="none" strike="noStrike">
              <a:solidFill>
                <a:srgbClr val="000000"/>
              </a:solidFill>
              <a:latin typeface="Arial"/>
              <a:ea typeface="Arial"/>
              <a:cs typeface="Arial"/>
              <a:sym typeface="Arial"/>
            </a:endParaRPr>
          </a:p>
        </p:txBody>
      </p:sp>
      <p:sp>
        <p:nvSpPr>
          <p:cNvPr id="27" name="Google Shape;27;p5"/>
          <p:cNvSpPr/>
          <p:nvPr/>
        </p:nvSpPr>
        <p:spPr>
          <a:xfrm>
            <a:off x="100882" y="201292"/>
            <a:ext cx="408900" cy="381900"/>
          </a:xfrm>
          <a:prstGeom prst="flowChartDelay">
            <a:avLst/>
          </a:prstGeom>
          <a:solidFill>
            <a:schemeClr val="lt1"/>
          </a:solidFill>
          <a:ln>
            <a:noFill/>
          </a:ln>
        </p:spPr>
        <p:txBody>
          <a:bodyPr anchorCtr="0" anchor="ctr" bIns="91425" lIns="91425" spcFirstLastPara="1" rIns="91425" wrap="square" tIns="91425">
            <a:noAutofit/>
          </a:bodyPr>
          <a:lstStyle/>
          <a:p>
            <a:pPr indent="0" lvl="0" marL="0" marR="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400"/>
              <a:buFont typeface="Arial"/>
              <a:buNone/>
            </a:pPr>
            <a:r>
              <a:t/>
            </a:r>
            <a:endParaRPr b="0" i="0" sz="1400" u="none" cap="none" strike="noStrike">
              <a:solidFill>
                <a:srgbClr val="000000"/>
              </a:solidFill>
              <a:latin typeface="Arial"/>
              <a:ea typeface="Arial"/>
              <a:cs typeface="Arial"/>
              <a:sym typeface="Arial"/>
            </a:endParaRPr>
          </a:p>
        </p:txBody>
      </p:sp>
      <p:sp>
        <p:nvSpPr>
          <p:cNvPr id="28" name="Google Shape;28;p5"/>
          <p:cNvSpPr/>
          <p:nvPr/>
        </p:nvSpPr>
        <p:spPr>
          <a:xfrm>
            <a:off x="100882" y="201292"/>
            <a:ext cx="408900" cy="381900"/>
          </a:xfrm>
          <a:prstGeom prst="flowChartDelay">
            <a:avLst/>
          </a:prstGeom>
          <a:solidFill>
            <a:srgbClr val="FFFFFF">
              <a:alpha val="18431"/>
            </a:srgbClr>
          </a:solidFill>
          <a:ln>
            <a:noFill/>
          </a:ln>
        </p:spPr>
        <p:txBody>
          <a:bodyPr anchorCtr="0" anchor="ctr" bIns="91425" lIns="91425" spcFirstLastPara="1" rIns="91425" wrap="square" tIns="91425">
            <a:noAutofit/>
          </a:bodyPr>
          <a:lstStyle/>
          <a:p>
            <a:pPr indent="0" lvl="0" marL="0" marR="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400"/>
              <a:buFont typeface="Arial"/>
              <a:buNone/>
            </a:pPr>
            <a:r>
              <a:t/>
            </a:r>
            <a:endParaRPr b="0" i="0" sz="1400" u="none" cap="none" strike="noStrike">
              <a:solidFill>
                <a:srgbClr val="000000"/>
              </a:solidFill>
              <a:latin typeface="Arial"/>
              <a:ea typeface="Arial"/>
              <a:cs typeface="Arial"/>
              <a:sym typeface="Arial"/>
            </a:endParaRPr>
          </a:p>
        </p:txBody>
      </p:sp>
      <p:sp>
        <p:nvSpPr>
          <p:cNvPr id="29" name="Google Shape;29;p5"/>
          <p:cNvSpPr/>
          <p:nvPr/>
        </p:nvSpPr>
        <p:spPr>
          <a:xfrm>
            <a:off x="319" y="201292"/>
            <a:ext cx="408900" cy="381900"/>
          </a:xfrm>
          <a:prstGeom prst="flowChartDelay">
            <a:avLst/>
          </a:prstGeom>
          <a:solidFill>
            <a:schemeClr val="lt1"/>
          </a:solidFill>
          <a:ln>
            <a:noFill/>
          </a:ln>
        </p:spPr>
        <p:txBody>
          <a:bodyPr anchorCtr="0" anchor="ctr" bIns="91425" lIns="91425" spcFirstLastPara="1" rIns="91425" wrap="square" tIns="91425">
            <a:noAutofit/>
          </a:bodyPr>
          <a:lstStyle/>
          <a:p>
            <a:pPr indent="0" lvl="0" marL="0" marR="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400"/>
              <a:buFont typeface="Arial"/>
              <a:buNone/>
            </a:pPr>
            <a:r>
              <a:t/>
            </a:r>
            <a:endParaRPr b="0" i="0" sz="1400" u="none" cap="none" strike="noStrike">
              <a:solidFill>
                <a:srgbClr val="000000"/>
              </a:solidFill>
              <a:latin typeface="Arial"/>
              <a:ea typeface="Arial"/>
              <a:cs typeface="Arial"/>
              <a:sym typeface="Arial"/>
            </a:endParaRPr>
          </a:p>
        </p:txBody>
      </p:sp>
      <p:sp>
        <p:nvSpPr>
          <p:cNvPr id="30" name="Google Shape;30;p5"/>
          <p:cNvSpPr/>
          <p:nvPr/>
        </p:nvSpPr>
        <p:spPr>
          <a:xfrm>
            <a:off x="319" y="201292"/>
            <a:ext cx="408900" cy="381900"/>
          </a:xfrm>
          <a:prstGeom prst="flowChartDelay">
            <a:avLst/>
          </a:prstGeom>
          <a:solidFill>
            <a:srgbClr val="FFFFFF">
              <a:alpha val="25098"/>
            </a:srgbClr>
          </a:solidFill>
          <a:ln>
            <a:noFill/>
          </a:ln>
        </p:spPr>
        <p:txBody>
          <a:bodyPr anchorCtr="0" anchor="ctr" bIns="91425" lIns="91425" spcFirstLastPara="1" rIns="91425" wrap="square" tIns="91425">
            <a:noAutofit/>
          </a:bodyPr>
          <a:lstStyle/>
          <a:p>
            <a:pPr indent="0" lvl="0" marL="0" marR="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400"/>
              <a:buFont typeface="Arial"/>
              <a:buNone/>
            </a:pPr>
            <a:r>
              <a:t/>
            </a:r>
            <a:endParaRPr b="0" i="0" sz="1400" u="none" cap="none" strike="noStrike">
              <a:solidFill>
                <a:srgbClr val="000000"/>
              </a:solidFill>
              <a:latin typeface="Arial"/>
              <a:ea typeface="Arial"/>
              <a:cs typeface="Arial"/>
              <a:sym typeface="Arial"/>
            </a:endParaRPr>
          </a:p>
        </p:txBody>
      </p:sp>
      <p:sp>
        <p:nvSpPr>
          <p:cNvPr id="31" name="Google Shape;31;p5"/>
          <p:cNvSpPr txBox="1"/>
          <p:nvPr>
            <p:ph type="title"/>
          </p:nvPr>
        </p:nvSpPr>
        <p:spPr>
          <a:xfrm>
            <a:off x="233600" y="829550"/>
            <a:ext cx="2566200" cy="892500"/>
          </a:xfrm>
          <a:prstGeom prst="rect">
            <a:avLst/>
          </a:prstGeom>
          <a:noFill/>
          <a:ln>
            <a:noFill/>
          </a:ln>
        </p:spPr>
        <p:txBody>
          <a:bodyPr anchorCtr="0" anchor="b" bIns="91425" lIns="91425" spcFirstLastPara="1" rIns="91425" wrap="square" tIns="91425">
            <a:noAutofit/>
          </a:bodyPr>
          <a:lstStyle>
            <a:lvl1pPr lv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3000"/>
              <a:buNone/>
              <a:defRPr b="1" sz="2100">
                <a:solidFill>
                  <a:schemeClr val="lt1"/>
                </a:solidFill>
              </a:defRPr>
            </a:lvl1pPr>
            <a:lvl2pPr lvl="1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3000"/>
              <a:buNone/>
              <a:defRPr b="1" sz="2100">
                <a:solidFill>
                  <a:schemeClr val="lt1"/>
                </a:solidFill>
              </a:defRPr>
            </a:lvl2pPr>
            <a:lvl3pPr lvl="2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3000"/>
              <a:buNone/>
              <a:defRPr b="1" sz="2100">
                <a:solidFill>
                  <a:schemeClr val="lt1"/>
                </a:solidFill>
              </a:defRPr>
            </a:lvl3pPr>
            <a:lvl4pPr lvl="3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3000"/>
              <a:buNone/>
              <a:defRPr b="1" sz="2100">
                <a:solidFill>
                  <a:schemeClr val="lt1"/>
                </a:solidFill>
              </a:defRPr>
            </a:lvl4pPr>
            <a:lvl5pPr lvl="4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3000"/>
              <a:buNone/>
              <a:defRPr b="1" sz="2100">
                <a:solidFill>
                  <a:schemeClr val="lt1"/>
                </a:solidFill>
              </a:defRPr>
            </a:lvl5pPr>
            <a:lvl6pPr lvl="5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3000"/>
              <a:buNone/>
              <a:defRPr b="1" sz="2100">
                <a:solidFill>
                  <a:schemeClr val="lt1"/>
                </a:solidFill>
              </a:defRPr>
            </a:lvl6pPr>
            <a:lvl7pPr lvl="6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3000"/>
              <a:buNone/>
              <a:defRPr b="1" sz="2100">
                <a:solidFill>
                  <a:schemeClr val="lt1"/>
                </a:solidFill>
              </a:defRPr>
            </a:lvl7pPr>
            <a:lvl8pPr lvl="7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3000"/>
              <a:buNone/>
              <a:defRPr b="1" sz="2100">
                <a:solidFill>
                  <a:schemeClr val="lt1"/>
                </a:solidFill>
              </a:defRPr>
            </a:lvl8pPr>
            <a:lvl9pPr lvl="8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3000"/>
              <a:buNone/>
              <a:defRPr b="1" sz="2100">
                <a:solidFill>
                  <a:schemeClr val="lt1"/>
                </a:solidFill>
              </a:defRPr>
            </a:lvl9pPr>
          </a:lstStyle>
          <a:p/>
        </p:txBody>
      </p:sp>
      <p:sp>
        <p:nvSpPr>
          <p:cNvPr id="32" name="Google Shape;32;p5"/>
          <p:cNvSpPr txBox="1"/>
          <p:nvPr>
            <p:ph idx="1" type="body"/>
          </p:nvPr>
        </p:nvSpPr>
        <p:spPr>
          <a:xfrm>
            <a:off x="233600" y="1798300"/>
            <a:ext cx="2566200" cy="2977200"/>
          </a:xfrm>
          <a:prstGeom prst="rect">
            <a:avLst/>
          </a:prstGeom>
          <a:noFill/>
          <a:ln>
            <a:noFill/>
          </a:ln>
        </p:spPr>
        <p:txBody>
          <a:bodyPr anchorCtr="0" anchor="t" bIns="91425" lIns="91425" spcFirstLastPara="1" rIns="91425" wrap="square" tIns="91425">
            <a:noAutofit/>
          </a:bodyPr>
          <a:lstStyle>
            <a:lvl1pPr indent="-317500" lvl="0" marL="457200" algn="l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Clr>
                <a:schemeClr val="lt1"/>
              </a:buClr>
              <a:buSzPts val="1400"/>
              <a:buChar char="●"/>
              <a:defRPr sz="1400">
                <a:solidFill>
                  <a:schemeClr val="lt1"/>
                </a:solidFill>
              </a:defRPr>
            </a:lvl1pPr>
            <a:lvl2pPr indent="-304800" lvl="1" marL="914400" algn="l">
              <a:lnSpc>
                <a:spcPct val="115000"/>
              </a:lnSpc>
              <a:spcBef>
                <a:spcPts val="1600"/>
              </a:spcBef>
              <a:spcAft>
                <a:spcPts val="0"/>
              </a:spcAft>
              <a:buClr>
                <a:schemeClr val="lt1"/>
              </a:buClr>
              <a:buSzPts val="1200"/>
              <a:buChar char="○"/>
              <a:defRPr sz="1200">
                <a:solidFill>
                  <a:schemeClr val="lt1"/>
                </a:solidFill>
              </a:defRPr>
            </a:lvl2pPr>
            <a:lvl3pPr indent="-304800" lvl="2" marL="1371600" algn="l">
              <a:lnSpc>
                <a:spcPct val="115000"/>
              </a:lnSpc>
              <a:spcBef>
                <a:spcPts val="1600"/>
              </a:spcBef>
              <a:spcAft>
                <a:spcPts val="0"/>
              </a:spcAft>
              <a:buClr>
                <a:schemeClr val="lt1"/>
              </a:buClr>
              <a:buSzPts val="1200"/>
              <a:buChar char="■"/>
              <a:defRPr sz="1200">
                <a:solidFill>
                  <a:schemeClr val="lt1"/>
                </a:solidFill>
              </a:defRPr>
            </a:lvl3pPr>
            <a:lvl4pPr indent="-304800" lvl="3" marL="1828800" algn="l">
              <a:lnSpc>
                <a:spcPct val="115000"/>
              </a:lnSpc>
              <a:spcBef>
                <a:spcPts val="1600"/>
              </a:spcBef>
              <a:spcAft>
                <a:spcPts val="0"/>
              </a:spcAft>
              <a:buClr>
                <a:schemeClr val="lt1"/>
              </a:buClr>
              <a:buSzPts val="1200"/>
              <a:buChar char="●"/>
              <a:defRPr sz="1200">
                <a:solidFill>
                  <a:schemeClr val="lt1"/>
                </a:solidFill>
              </a:defRPr>
            </a:lvl4pPr>
            <a:lvl5pPr indent="-304800" lvl="4" marL="2286000" algn="l">
              <a:lnSpc>
                <a:spcPct val="115000"/>
              </a:lnSpc>
              <a:spcBef>
                <a:spcPts val="1600"/>
              </a:spcBef>
              <a:spcAft>
                <a:spcPts val="0"/>
              </a:spcAft>
              <a:buClr>
                <a:schemeClr val="lt1"/>
              </a:buClr>
              <a:buSzPts val="1200"/>
              <a:buChar char="○"/>
              <a:defRPr sz="1200">
                <a:solidFill>
                  <a:schemeClr val="lt1"/>
                </a:solidFill>
              </a:defRPr>
            </a:lvl5pPr>
            <a:lvl6pPr indent="-304800" lvl="5" marL="2743200" algn="l">
              <a:lnSpc>
                <a:spcPct val="115000"/>
              </a:lnSpc>
              <a:spcBef>
                <a:spcPts val="1600"/>
              </a:spcBef>
              <a:spcAft>
                <a:spcPts val="0"/>
              </a:spcAft>
              <a:buClr>
                <a:schemeClr val="lt1"/>
              </a:buClr>
              <a:buSzPts val="1200"/>
              <a:buChar char="■"/>
              <a:defRPr sz="1200">
                <a:solidFill>
                  <a:schemeClr val="lt1"/>
                </a:solidFill>
              </a:defRPr>
            </a:lvl6pPr>
            <a:lvl7pPr indent="-304800" lvl="6" marL="3200400" algn="l">
              <a:lnSpc>
                <a:spcPct val="115000"/>
              </a:lnSpc>
              <a:spcBef>
                <a:spcPts val="1600"/>
              </a:spcBef>
              <a:spcAft>
                <a:spcPts val="0"/>
              </a:spcAft>
              <a:buClr>
                <a:schemeClr val="lt1"/>
              </a:buClr>
              <a:buSzPts val="1200"/>
              <a:buChar char="●"/>
              <a:defRPr sz="1200">
                <a:solidFill>
                  <a:schemeClr val="lt1"/>
                </a:solidFill>
              </a:defRPr>
            </a:lvl7pPr>
            <a:lvl8pPr indent="-304800" lvl="7" marL="3657600" algn="l">
              <a:lnSpc>
                <a:spcPct val="115000"/>
              </a:lnSpc>
              <a:spcBef>
                <a:spcPts val="1600"/>
              </a:spcBef>
              <a:spcAft>
                <a:spcPts val="0"/>
              </a:spcAft>
              <a:buClr>
                <a:schemeClr val="lt1"/>
              </a:buClr>
              <a:buSzPts val="1200"/>
              <a:buChar char="○"/>
              <a:defRPr sz="1200">
                <a:solidFill>
                  <a:schemeClr val="lt1"/>
                </a:solidFill>
              </a:defRPr>
            </a:lvl8pPr>
            <a:lvl9pPr indent="-304800" lvl="8" marL="4114800" algn="l">
              <a:lnSpc>
                <a:spcPct val="115000"/>
              </a:lnSpc>
              <a:spcBef>
                <a:spcPts val="1600"/>
              </a:spcBef>
              <a:spcAft>
                <a:spcPts val="1600"/>
              </a:spcAft>
              <a:buClr>
                <a:schemeClr val="lt1"/>
              </a:buClr>
              <a:buSzPts val="1200"/>
              <a:buChar char="■"/>
              <a:defRPr sz="1200">
                <a:solidFill>
                  <a:schemeClr val="lt1"/>
                </a:solidFill>
              </a:defRPr>
            </a:lvl9pPr>
          </a:lstStyle>
          <a:p/>
        </p:txBody>
      </p:sp>
      <p:sp>
        <p:nvSpPr>
          <p:cNvPr id="33" name="Google Shape;33;p5"/>
          <p:cNvSpPr txBox="1"/>
          <p:nvPr>
            <p:ph idx="12" type="sldNum"/>
          </p:nvPr>
        </p:nvSpPr>
        <p:spPr>
          <a:xfrm>
            <a:off x="8472458" y="4663217"/>
            <a:ext cx="548700" cy="393600"/>
          </a:xfrm>
          <a:prstGeom prst="rect">
            <a:avLst/>
          </a:prstGeom>
          <a:noFill/>
          <a:ln>
            <a:noFill/>
          </a:ln>
        </p:spPr>
        <p:txBody>
          <a:bodyPr anchorCtr="0" anchor="ctr" bIns="91425" lIns="91425" spcFirstLastPara="1" rIns="91425" wrap="square" tIns="91425">
            <a:noAutofit/>
          </a:bodyPr>
          <a:lstStyle>
            <a:lvl1pPr indent="0" lvl="0" marL="0" marR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000"/>
              <a:buFont typeface="Arial"/>
              <a:buNone/>
              <a:defRPr b="0" i="0" sz="1000" u="none" cap="none" strike="noStrike">
                <a:solidFill>
                  <a:schemeClr val="dk2"/>
                </a:solidFill>
                <a:latin typeface="Average"/>
                <a:ea typeface="Average"/>
                <a:cs typeface="Average"/>
                <a:sym typeface="Average"/>
              </a:defRPr>
            </a:lvl1pPr>
            <a:lvl2pPr indent="0" lvl="1" marL="0" marR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000"/>
              <a:buFont typeface="Arial"/>
              <a:buNone/>
              <a:defRPr b="0" i="0" sz="1000" u="none" cap="none" strike="noStrike">
                <a:solidFill>
                  <a:schemeClr val="dk2"/>
                </a:solidFill>
                <a:latin typeface="Average"/>
                <a:ea typeface="Average"/>
                <a:cs typeface="Average"/>
                <a:sym typeface="Average"/>
              </a:defRPr>
            </a:lvl2pPr>
            <a:lvl3pPr indent="0" lvl="2" marL="0" marR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000"/>
              <a:buFont typeface="Arial"/>
              <a:buNone/>
              <a:defRPr b="0" i="0" sz="1000" u="none" cap="none" strike="noStrike">
                <a:solidFill>
                  <a:schemeClr val="dk2"/>
                </a:solidFill>
                <a:latin typeface="Average"/>
                <a:ea typeface="Average"/>
                <a:cs typeface="Average"/>
                <a:sym typeface="Average"/>
              </a:defRPr>
            </a:lvl3pPr>
            <a:lvl4pPr indent="0" lvl="3" marL="0" marR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000"/>
              <a:buFont typeface="Arial"/>
              <a:buNone/>
              <a:defRPr b="0" i="0" sz="1000" u="none" cap="none" strike="noStrike">
                <a:solidFill>
                  <a:schemeClr val="dk2"/>
                </a:solidFill>
                <a:latin typeface="Average"/>
                <a:ea typeface="Average"/>
                <a:cs typeface="Average"/>
                <a:sym typeface="Average"/>
              </a:defRPr>
            </a:lvl4pPr>
            <a:lvl5pPr indent="0" lvl="4" marL="0" marR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000"/>
              <a:buFont typeface="Arial"/>
              <a:buNone/>
              <a:defRPr b="0" i="0" sz="1000" u="none" cap="none" strike="noStrike">
                <a:solidFill>
                  <a:schemeClr val="dk2"/>
                </a:solidFill>
                <a:latin typeface="Average"/>
                <a:ea typeface="Average"/>
                <a:cs typeface="Average"/>
                <a:sym typeface="Average"/>
              </a:defRPr>
            </a:lvl5pPr>
            <a:lvl6pPr indent="0" lvl="5" marL="0" marR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000"/>
              <a:buFont typeface="Arial"/>
              <a:buNone/>
              <a:defRPr b="0" i="0" sz="1000" u="none" cap="none" strike="noStrike">
                <a:solidFill>
                  <a:schemeClr val="dk2"/>
                </a:solidFill>
                <a:latin typeface="Average"/>
                <a:ea typeface="Average"/>
                <a:cs typeface="Average"/>
                <a:sym typeface="Average"/>
              </a:defRPr>
            </a:lvl6pPr>
            <a:lvl7pPr indent="0" lvl="6" marL="0" marR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000"/>
              <a:buFont typeface="Arial"/>
              <a:buNone/>
              <a:defRPr b="0" i="0" sz="1000" u="none" cap="none" strike="noStrike">
                <a:solidFill>
                  <a:schemeClr val="dk2"/>
                </a:solidFill>
                <a:latin typeface="Average"/>
                <a:ea typeface="Average"/>
                <a:cs typeface="Average"/>
                <a:sym typeface="Average"/>
              </a:defRPr>
            </a:lvl7pPr>
            <a:lvl8pPr indent="0" lvl="7" marL="0" marR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000"/>
              <a:buFont typeface="Arial"/>
              <a:buNone/>
              <a:defRPr b="0" i="0" sz="1000" u="none" cap="none" strike="noStrike">
                <a:solidFill>
                  <a:schemeClr val="dk2"/>
                </a:solidFill>
                <a:latin typeface="Average"/>
                <a:ea typeface="Average"/>
                <a:cs typeface="Average"/>
                <a:sym typeface="Average"/>
              </a:defRPr>
            </a:lvl8pPr>
            <a:lvl9pPr indent="0" lvl="8" marL="0" marR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000"/>
              <a:buFont typeface="Arial"/>
              <a:buNone/>
              <a:defRPr b="0" i="0" sz="1000" u="none" cap="none" strike="noStrike">
                <a:solidFill>
                  <a:schemeClr val="dk2"/>
                </a:solidFill>
                <a:latin typeface="Average"/>
                <a:ea typeface="Average"/>
                <a:cs typeface="Average"/>
                <a:sym typeface="Average"/>
              </a:defRPr>
            </a:lvl9pPr>
          </a:lstStyle>
          <a:p>
            <a:pPr indent="0" lvl="0" marL="0" rtl="0" algn="r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en"/>
              <a:t>‹#›</a:t>
            </a:fld>
            <a:endParaRPr/>
          </a:p>
        </p:txBody>
      </p:sp>
    </p:spTree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xmlns:ahyp="http://schemas.microsoft.com/office/drawing/2018/hyperlinkcolor" matchingName="Custom layout 2">
  <p:cSld name="AUTOLAYOUT_4">
    <p:bg>
      <p:bgPr>
        <a:solidFill>
          <a:srgbClr val="FFFFFF"/>
        </a:solidFill>
      </p:bgPr>
    </p:bg>
    <p:spTree>
      <p:nvGrpSpPr>
        <p:cNvPr id="34" name="Shape 34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5" name="Google Shape;35;p6"/>
          <p:cNvSpPr/>
          <p:nvPr/>
        </p:nvSpPr>
        <p:spPr>
          <a:xfrm>
            <a:off x="0" y="0"/>
            <a:ext cx="9144000" cy="5143500"/>
          </a:xfrm>
          <a:prstGeom prst="rect">
            <a:avLst/>
          </a:prstGeom>
          <a:solidFill>
            <a:schemeClr val="lt1"/>
          </a:solidFill>
          <a:ln>
            <a:noFill/>
          </a:ln>
        </p:spPr>
        <p:txBody>
          <a:bodyPr anchorCtr="0" anchor="ctr" bIns="91425" lIns="91425" spcFirstLastPara="1" rIns="91425" wrap="square" tIns="91425">
            <a:noAutofit/>
          </a:bodyPr>
          <a:lstStyle/>
          <a:p>
            <a:pPr indent="0" lvl="0" marL="0" marR="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400"/>
              <a:buFont typeface="Arial"/>
              <a:buNone/>
            </a:pPr>
            <a:r>
              <a:t/>
            </a:r>
            <a:endParaRPr b="0" i="0" sz="1400" u="none" cap="none" strike="noStrike">
              <a:solidFill>
                <a:srgbClr val="000000"/>
              </a:solidFill>
              <a:latin typeface="Arial"/>
              <a:ea typeface="Arial"/>
              <a:cs typeface="Arial"/>
              <a:sym typeface="Arial"/>
            </a:endParaRPr>
          </a:p>
        </p:txBody>
      </p:sp>
      <p:sp>
        <p:nvSpPr>
          <p:cNvPr id="36" name="Google Shape;36;p6"/>
          <p:cNvSpPr/>
          <p:nvPr/>
        </p:nvSpPr>
        <p:spPr>
          <a:xfrm>
            <a:off x="326950" y="261675"/>
            <a:ext cx="5717400" cy="4516200"/>
          </a:xfrm>
          <a:prstGeom prst="rect">
            <a:avLst/>
          </a:prstGeom>
          <a:solidFill>
            <a:srgbClr val="FFFFFF"/>
          </a:solidFill>
          <a:ln>
            <a:noFill/>
          </a:ln>
        </p:spPr>
        <p:txBody>
          <a:bodyPr anchorCtr="0" anchor="ctr" bIns="91425" lIns="91425" spcFirstLastPara="1" rIns="91425" wrap="square" tIns="91425">
            <a:noAutofit/>
          </a:bodyPr>
          <a:lstStyle/>
          <a:p>
            <a:pPr indent="0" lvl="0" marL="0" marR="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400"/>
              <a:buFont typeface="Arial"/>
              <a:buNone/>
            </a:pPr>
            <a:r>
              <a:t/>
            </a:r>
            <a:endParaRPr b="0" i="0" sz="1400" u="none" cap="none" strike="noStrike">
              <a:solidFill>
                <a:srgbClr val="000000"/>
              </a:solidFill>
              <a:latin typeface="Arial"/>
              <a:ea typeface="Arial"/>
              <a:cs typeface="Arial"/>
              <a:sym typeface="Arial"/>
            </a:endParaRPr>
          </a:p>
        </p:txBody>
      </p:sp>
      <p:sp>
        <p:nvSpPr>
          <p:cNvPr id="37" name="Google Shape;37;p6"/>
          <p:cNvSpPr txBox="1"/>
          <p:nvPr>
            <p:ph idx="1" type="body"/>
          </p:nvPr>
        </p:nvSpPr>
        <p:spPr>
          <a:xfrm>
            <a:off x="6153250" y="161925"/>
            <a:ext cx="2690700" cy="3409800"/>
          </a:xfrm>
          <a:prstGeom prst="rect">
            <a:avLst/>
          </a:prstGeom>
          <a:noFill/>
          <a:ln>
            <a:noFill/>
          </a:ln>
        </p:spPr>
        <p:txBody>
          <a:bodyPr anchorCtr="0" anchor="t" bIns="91425" lIns="91425" spcFirstLastPara="1" rIns="91425" wrap="square" tIns="91425">
            <a:noAutofit/>
          </a:bodyPr>
          <a:lstStyle>
            <a:lvl1pPr indent="-317500" lvl="0" marL="457200" algn="l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Clr>
                <a:schemeClr val="dk2"/>
              </a:buClr>
              <a:buSzPts val="1400"/>
              <a:buChar char="●"/>
              <a:defRPr sz="1400">
                <a:solidFill>
                  <a:schemeClr val="dk2"/>
                </a:solidFill>
              </a:defRPr>
            </a:lvl1pPr>
            <a:lvl2pPr indent="-304800" lvl="1" marL="914400" algn="l">
              <a:lnSpc>
                <a:spcPct val="115000"/>
              </a:lnSpc>
              <a:spcBef>
                <a:spcPts val="1600"/>
              </a:spcBef>
              <a:spcAft>
                <a:spcPts val="0"/>
              </a:spcAft>
              <a:buClr>
                <a:schemeClr val="dk2"/>
              </a:buClr>
              <a:buSzPts val="1200"/>
              <a:buChar char="○"/>
              <a:defRPr sz="1200">
                <a:solidFill>
                  <a:schemeClr val="dk2"/>
                </a:solidFill>
              </a:defRPr>
            </a:lvl2pPr>
            <a:lvl3pPr indent="-304800" lvl="2" marL="1371600" algn="l">
              <a:lnSpc>
                <a:spcPct val="115000"/>
              </a:lnSpc>
              <a:spcBef>
                <a:spcPts val="1600"/>
              </a:spcBef>
              <a:spcAft>
                <a:spcPts val="0"/>
              </a:spcAft>
              <a:buClr>
                <a:schemeClr val="dk2"/>
              </a:buClr>
              <a:buSzPts val="1200"/>
              <a:buChar char="■"/>
              <a:defRPr sz="1200">
                <a:solidFill>
                  <a:schemeClr val="dk2"/>
                </a:solidFill>
              </a:defRPr>
            </a:lvl3pPr>
            <a:lvl4pPr indent="-304800" lvl="3" marL="1828800" algn="l">
              <a:lnSpc>
                <a:spcPct val="115000"/>
              </a:lnSpc>
              <a:spcBef>
                <a:spcPts val="1600"/>
              </a:spcBef>
              <a:spcAft>
                <a:spcPts val="0"/>
              </a:spcAft>
              <a:buClr>
                <a:schemeClr val="dk2"/>
              </a:buClr>
              <a:buSzPts val="1200"/>
              <a:buChar char="●"/>
              <a:defRPr sz="1200">
                <a:solidFill>
                  <a:schemeClr val="dk2"/>
                </a:solidFill>
              </a:defRPr>
            </a:lvl4pPr>
            <a:lvl5pPr indent="-304800" lvl="4" marL="2286000" algn="l">
              <a:lnSpc>
                <a:spcPct val="115000"/>
              </a:lnSpc>
              <a:spcBef>
                <a:spcPts val="1600"/>
              </a:spcBef>
              <a:spcAft>
                <a:spcPts val="0"/>
              </a:spcAft>
              <a:buClr>
                <a:schemeClr val="dk2"/>
              </a:buClr>
              <a:buSzPts val="1200"/>
              <a:buChar char="○"/>
              <a:defRPr sz="1200">
                <a:solidFill>
                  <a:schemeClr val="dk2"/>
                </a:solidFill>
              </a:defRPr>
            </a:lvl5pPr>
            <a:lvl6pPr indent="-304800" lvl="5" marL="2743200" algn="l">
              <a:lnSpc>
                <a:spcPct val="115000"/>
              </a:lnSpc>
              <a:spcBef>
                <a:spcPts val="1600"/>
              </a:spcBef>
              <a:spcAft>
                <a:spcPts val="0"/>
              </a:spcAft>
              <a:buClr>
                <a:schemeClr val="dk2"/>
              </a:buClr>
              <a:buSzPts val="1200"/>
              <a:buChar char="■"/>
              <a:defRPr sz="1200">
                <a:solidFill>
                  <a:schemeClr val="dk2"/>
                </a:solidFill>
              </a:defRPr>
            </a:lvl6pPr>
            <a:lvl7pPr indent="-304800" lvl="6" marL="3200400" algn="l">
              <a:lnSpc>
                <a:spcPct val="115000"/>
              </a:lnSpc>
              <a:spcBef>
                <a:spcPts val="1600"/>
              </a:spcBef>
              <a:spcAft>
                <a:spcPts val="0"/>
              </a:spcAft>
              <a:buClr>
                <a:schemeClr val="dk2"/>
              </a:buClr>
              <a:buSzPts val="1200"/>
              <a:buChar char="●"/>
              <a:defRPr sz="1200">
                <a:solidFill>
                  <a:schemeClr val="dk2"/>
                </a:solidFill>
              </a:defRPr>
            </a:lvl7pPr>
            <a:lvl8pPr indent="-304800" lvl="7" marL="3657600" algn="l">
              <a:lnSpc>
                <a:spcPct val="115000"/>
              </a:lnSpc>
              <a:spcBef>
                <a:spcPts val="1600"/>
              </a:spcBef>
              <a:spcAft>
                <a:spcPts val="0"/>
              </a:spcAft>
              <a:buClr>
                <a:schemeClr val="dk2"/>
              </a:buClr>
              <a:buSzPts val="1200"/>
              <a:buChar char="○"/>
              <a:defRPr sz="1200">
                <a:solidFill>
                  <a:schemeClr val="dk2"/>
                </a:solidFill>
              </a:defRPr>
            </a:lvl8pPr>
            <a:lvl9pPr indent="-304800" lvl="8" marL="4114800" algn="l">
              <a:lnSpc>
                <a:spcPct val="115000"/>
              </a:lnSpc>
              <a:spcBef>
                <a:spcPts val="1600"/>
              </a:spcBef>
              <a:spcAft>
                <a:spcPts val="1600"/>
              </a:spcAft>
              <a:buClr>
                <a:schemeClr val="dk2"/>
              </a:buClr>
              <a:buSzPts val="1200"/>
              <a:buChar char="■"/>
              <a:defRPr sz="1200">
                <a:solidFill>
                  <a:schemeClr val="dk2"/>
                </a:solidFill>
              </a:defRPr>
            </a:lvl9pPr>
          </a:lstStyle>
          <a:p/>
        </p:txBody>
      </p:sp>
      <p:sp>
        <p:nvSpPr>
          <p:cNvPr id="38" name="Google Shape;38;p6"/>
          <p:cNvSpPr txBox="1"/>
          <p:nvPr>
            <p:ph idx="12" type="sldNum"/>
          </p:nvPr>
        </p:nvSpPr>
        <p:spPr>
          <a:xfrm>
            <a:off x="8472458" y="4663217"/>
            <a:ext cx="548700" cy="393600"/>
          </a:xfrm>
          <a:prstGeom prst="rect">
            <a:avLst/>
          </a:prstGeom>
          <a:noFill/>
          <a:ln>
            <a:noFill/>
          </a:ln>
        </p:spPr>
        <p:txBody>
          <a:bodyPr anchorCtr="0" anchor="ctr" bIns="91425" lIns="91425" spcFirstLastPara="1" rIns="91425" wrap="square" tIns="91425">
            <a:noAutofit/>
          </a:bodyPr>
          <a:lstStyle>
            <a:lvl1pPr indent="0" lvl="0" marL="0" marR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000"/>
              <a:buFont typeface="Arial"/>
              <a:buNone/>
              <a:defRPr b="0" i="0" sz="1000" u="none" cap="none" strike="noStrike">
                <a:solidFill>
                  <a:schemeClr val="dk2"/>
                </a:solidFill>
                <a:latin typeface="Average"/>
                <a:ea typeface="Average"/>
                <a:cs typeface="Average"/>
                <a:sym typeface="Average"/>
              </a:defRPr>
            </a:lvl1pPr>
            <a:lvl2pPr indent="0" lvl="1" marL="0" marR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000"/>
              <a:buFont typeface="Arial"/>
              <a:buNone/>
              <a:defRPr b="0" i="0" sz="1000" u="none" cap="none" strike="noStrike">
                <a:solidFill>
                  <a:schemeClr val="dk2"/>
                </a:solidFill>
                <a:latin typeface="Average"/>
                <a:ea typeface="Average"/>
                <a:cs typeface="Average"/>
                <a:sym typeface="Average"/>
              </a:defRPr>
            </a:lvl2pPr>
            <a:lvl3pPr indent="0" lvl="2" marL="0" marR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000"/>
              <a:buFont typeface="Arial"/>
              <a:buNone/>
              <a:defRPr b="0" i="0" sz="1000" u="none" cap="none" strike="noStrike">
                <a:solidFill>
                  <a:schemeClr val="dk2"/>
                </a:solidFill>
                <a:latin typeface="Average"/>
                <a:ea typeface="Average"/>
                <a:cs typeface="Average"/>
                <a:sym typeface="Average"/>
              </a:defRPr>
            </a:lvl3pPr>
            <a:lvl4pPr indent="0" lvl="3" marL="0" marR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000"/>
              <a:buFont typeface="Arial"/>
              <a:buNone/>
              <a:defRPr b="0" i="0" sz="1000" u="none" cap="none" strike="noStrike">
                <a:solidFill>
                  <a:schemeClr val="dk2"/>
                </a:solidFill>
                <a:latin typeface="Average"/>
                <a:ea typeface="Average"/>
                <a:cs typeface="Average"/>
                <a:sym typeface="Average"/>
              </a:defRPr>
            </a:lvl4pPr>
            <a:lvl5pPr indent="0" lvl="4" marL="0" marR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000"/>
              <a:buFont typeface="Arial"/>
              <a:buNone/>
              <a:defRPr b="0" i="0" sz="1000" u="none" cap="none" strike="noStrike">
                <a:solidFill>
                  <a:schemeClr val="dk2"/>
                </a:solidFill>
                <a:latin typeface="Average"/>
                <a:ea typeface="Average"/>
                <a:cs typeface="Average"/>
                <a:sym typeface="Average"/>
              </a:defRPr>
            </a:lvl5pPr>
            <a:lvl6pPr indent="0" lvl="5" marL="0" marR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000"/>
              <a:buFont typeface="Arial"/>
              <a:buNone/>
              <a:defRPr b="0" i="0" sz="1000" u="none" cap="none" strike="noStrike">
                <a:solidFill>
                  <a:schemeClr val="dk2"/>
                </a:solidFill>
                <a:latin typeface="Average"/>
                <a:ea typeface="Average"/>
                <a:cs typeface="Average"/>
                <a:sym typeface="Average"/>
              </a:defRPr>
            </a:lvl6pPr>
            <a:lvl7pPr indent="0" lvl="6" marL="0" marR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000"/>
              <a:buFont typeface="Arial"/>
              <a:buNone/>
              <a:defRPr b="0" i="0" sz="1000" u="none" cap="none" strike="noStrike">
                <a:solidFill>
                  <a:schemeClr val="dk2"/>
                </a:solidFill>
                <a:latin typeface="Average"/>
                <a:ea typeface="Average"/>
                <a:cs typeface="Average"/>
                <a:sym typeface="Average"/>
              </a:defRPr>
            </a:lvl7pPr>
            <a:lvl8pPr indent="0" lvl="7" marL="0" marR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000"/>
              <a:buFont typeface="Arial"/>
              <a:buNone/>
              <a:defRPr b="0" i="0" sz="1000" u="none" cap="none" strike="noStrike">
                <a:solidFill>
                  <a:schemeClr val="dk2"/>
                </a:solidFill>
                <a:latin typeface="Average"/>
                <a:ea typeface="Average"/>
                <a:cs typeface="Average"/>
                <a:sym typeface="Average"/>
              </a:defRPr>
            </a:lvl8pPr>
            <a:lvl9pPr indent="0" lvl="8" marL="0" marR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000"/>
              <a:buFont typeface="Arial"/>
              <a:buNone/>
              <a:defRPr b="0" i="0" sz="1000" u="none" cap="none" strike="noStrike">
                <a:solidFill>
                  <a:schemeClr val="dk2"/>
                </a:solidFill>
                <a:latin typeface="Average"/>
                <a:ea typeface="Average"/>
                <a:cs typeface="Average"/>
                <a:sym typeface="Average"/>
              </a:defRPr>
            </a:lvl9pPr>
          </a:lstStyle>
          <a:p>
            <a:pPr indent="0" lvl="0" marL="0" rtl="0" algn="r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en"/>
              <a:t>‹#›</a:t>
            </a:fld>
            <a:endParaRPr/>
          </a:p>
        </p:txBody>
      </p:sp>
    </p:spTree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xmlns:ahyp="http://schemas.microsoft.com/office/drawing/2018/hyperlinkcolor" matchingName="Custom layout 5">
  <p:cSld name="AUTOLAYOUT_8">
    <p:bg>
      <p:bgPr>
        <a:solidFill>
          <a:srgbClr val="FFFFFF"/>
        </a:solidFill>
      </p:bgPr>
    </p:bg>
    <p:spTree>
      <p:nvGrpSpPr>
        <p:cNvPr id="39" name="Shape 39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0" name="Google Shape;40;p7"/>
          <p:cNvSpPr/>
          <p:nvPr/>
        </p:nvSpPr>
        <p:spPr>
          <a:xfrm>
            <a:off x="0" y="0"/>
            <a:ext cx="9144000" cy="5143500"/>
          </a:xfrm>
          <a:prstGeom prst="rect">
            <a:avLst/>
          </a:prstGeom>
          <a:solidFill>
            <a:schemeClr val="lt1"/>
          </a:solidFill>
          <a:ln>
            <a:noFill/>
          </a:ln>
        </p:spPr>
        <p:txBody>
          <a:bodyPr anchorCtr="0" anchor="ctr" bIns="91425" lIns="91425" spcFirstLastPara="1" rIns="91425" wrap="square" tIns="91425">
            <a:noAutofit/>
          </a:bodyPr>
          <a:lstStyle/>
          <a:p>
            <a:pPr indent="0" lvl="0" marL="0" marR="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400"/>
              <a:buFont typeface="Arial"/>
              <a:buNone/>
            </a:pPr>
            <a:r>
              <a:t/>
            </a:r>
            <a:endParaRPr b="0" i="0" sz="1400" u="none" cap="none" strike="noStrike">
              <a:solidFill>
                <a:srgbClr val="000000"/>
              </a:solidFill>
              <a:latin typeface="Arial"/>
              <a:ea typeface="Arial"/>
              <a:cs typeface="Arial"/>
              <a:sym typeface="Arial"/>
            </a:endParaRPr>
          </a:p>
        </p:txBody>
      </p:sp>
      <p:sp>
        <p:nvSpPr>
          <p:cNvPr id="41" name="Google Shape;41;p7"/>
          <p:cNvSpPr/>
          <p:nvPr/>
        </p:nvSpPr>
        <p:spPr>
          <a:xfrm>
            <a:off x="326950" y="261675"/>
            <a:ext cx="5717400" cy="4516200"/>
          </a:xfrm>
          <a:prstGeom prst="rect">
            <a:avLst/>
          </a:prstGeom>
          <a:solidFill>
            <a:srgbClr val="FFFFFF"/>
          </a:solidFill>
          <a:ln>
            <a:noFill/>
          </a:ln>
        </p:spPr>
        <p:txBody>
          <a:bodyPr anchorCtr="0" anchor="ctr" bIns="91425" lIns="91425" spcFirstLastPara="1" rIns="91425" wrap="square" tIns="91425">
            <a:noAutofit/>
          </a:bodyPr>
          <a:lstStyle/>
          <a:p>
            <a:pPr indent="0" lvl="0" marL="0" marR="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400"/>
              <a:buFont typeface="Arial"/>
              <a:buNone/>
            </a:pPr>
            <a:r>
              <a:t/>
            </a:r>
            <a:endParaRPr b="0" i="0" sz="1400" u="none" cap="none" strike="noStrike">
              <a:solidFill>
                <a:srgbClr val="000000"/>
              </a:solidFill>
              <a:latin typeface="Arial"/>
              <a:ea typeface="Arial"/>
              <a:cs typeface="Arial"/>
              <a:sym typeface="Arial"/>
            </a:endParaRPr>
          </a:p>
        </p:txBody>
      </p:sp>
      <p:sp>
        <p:nvSpPr>
          <p:cNvPr id="42" name="Google Shape;42;p7"/>
          <p:cNvSpPr txBox="1"/>
          <p:nvPr>
            <p:ph idx="1" type="body"/>
          </p:nvPr>
        </p:nvSpPr>
        <p:spPr>
          <a:xfrm>
            <a:off x="6153250" y="161925"/>
            <a:ext cx="2690700" cy="3409800"/>
          </a:xfrm>
          <a:prstGeom prst="rect">
            <a:avLst/>
          </a:prstGeom>
          <a:noFill/>
          <a:ln>
            <a:noFill/>
          </a:ln>
        </p:spPr>
        <p:txBody>
          <a:bodyPr anchorCtr="0" anchor="t" bIns="91425" lIns="91425" spcFirstLastPara="1" rIns="91425" wrap="square" tIns="91425">
            <a:noAutofit/>
          </a:bodyPr>
          <a:lstStyle>
            <a:lvl1pPr indent="-317500" lvl="0" marL="457200" algn="l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Clr>
                <a:schemeClr val="dk2"/>
              </a:buClr>
              <a:buSzPts val="1400"/>
              <a:buChar char="●"/>
              <a:defRPr sz="1400">
                <a:solidFill>
                  <a:schemeClr val="dk2"/>
                </a:solidFill>
              </a:defRPr>
            </a:lvl1pPr>
            <a:lvl2pPr indent="-304800" lvl="1" marL="914400" algn="l">
              <a:lnSpc>
                <a:spcPct val="115000"/>
              </a:lnSpc>
              <a:spcBef>
                <a:spcPts val="1600"/>
              </a:spcBef>
              <a:spcAft>
                <a:spcPts val="0"/>
              </a:spcAft>
              <a:buClr>
                <a:schemeClr val="dk2"/>
              </a:buClr>
              <a:buSzPts val="1200"/>
              <a:buChar char="○"/>
              <a:defRPr sz="1200">
                <a:solidFill>
                  <a:schemeClr val="dk2"/>
                </a:solidFill>
              </a:defRPr>
            </a:lvl2pPr>
            <a:lvl3pPr indent="-304800" lvl="2" marL="1371600" algn="l">
              <a:lnSpc>
                <a:spcPct val="115000"/>
              </a:lnSpc>
              <a:spcBef>
                <a:spcPts val="1600"/>
              </a:spcBef>
              <a:spcAft>
                <a:spcPts val="0"/>
              </a:spcAft>
              <a:buClr>
                <a:schemeClr val="dk2"/>
              </a:buClr>
              <a:buSzPts val="1200"/>
              <a:buChar char="■"/>
              <a:defRPr sz="1200">
                <a:solidFill>
                  <a:schemeClr val="dk2"/>
                </a:solidFill>
              </a:defRPr>
            </a:lvl3pPr>
            <a:lvl4pPr indent="-304800" lvl="3" marL="1828800" algn="l">
              <a:lnSpc>
                <a:spcPct val="115000"/>
              </a:lnSpc>
              <a:spcBef>
                <a:spcPts val="1600"/>
              </a:spcBef>
              <a:spcAft>
                <a:spcPts val="0"/>
              </a:spcAft>
              <a:buClr>
                <a:schemeClr val="dk2"/>
              </a:buClr>
              <a:buSzPts val="1200"/>
              <a:buChar char="●"/>
              <a:defRPr sz="1200">
                <a:solidFill>
                  <a:schemeClr val="dk2"/>
                </a:solidFill>
              </a:defRPr>
            </a:lvl4pPr>
            <a:lvl5pPr indent="-304800" lvl="4" marL="2286000" algn="l">
              <a:lnSpc>
                <a:spcPct val="115000"/>
              </a:lnSpc>
              <a:spcBef>
                <a:spcPts val="1600"/>
              </a:spcBef>
              <a:spcAft>
                <a:spcPts val="0"/>
              </a:spcAft>
              <a:buClr>
                <a:schemeClr val="dk2"/>
              </a:buClr>
              <a:buSzPts val="1200"/>
              <a:buChar char="○"/>
              <a:defRPr sz="1200">
                <a:solidFill>
                  <a:schemeClr val="dk2"/>
                </a:solidFill>
              </a:defRPr>
            </a:lvl5pPr>
            <a:lvl6pPr indent="-304800" lvl="5" marL="2743200" algn="l">
              <a:lnSpc>
                <a:spcPct val="115000"/>
              </a:lnSpc>
              <a:spcBef>
                <a:spcPts val="1600"/>
              </a:spcBef>
              <a:spcAft>
                <a:spcPts val="0"/>
              </a:spcAft>
              <a:buClr>
                <a:schemeClr val="dk2"/>
              </a:buClr>
              <a:buSzPts val="1200"/>
              <a:buChar char="■"/>
              <a:defRPr sz="1200">
                <a:solidFill>
                  <a:schemeClr val="dk2"/>
                </a:solidFill>
              </a:defRPr>
            </a:lvl6pPr>
            <a:lvl7pPr indent="-304800" lvl="6" marL="3200400" algn="l">
              <a:lnSpc>
                <a:spcPct val="115000"/>
              </a:lnSpc>
              <a:spcBef>
                <a:spcPts val="1600"/>
              </a:spcBef>
              <a:spcAft>
                <a:spcPts val="0"/>
              </a:spcAft>
              <a:buClr>
                <a:schemeClr val="dk2"/>
              </a:buClr>
              <a:buSzPts val="1200"/>
              <a:buChar char="●"/>
              <a:defRPr sz="1200">
                <a:solidFill>
                  <a:schemeClr val="dk2"/>
                </a:solidFill>
              </a:defRPr>
            </a:lvl7pPr>
            <a:lvl8pPr indent="-304800" lvl="7" marL="3657600" algn="l">
              <a:lnSpc>
                <a:spcPct val="115000"/>
              </a:lnSpc>
              <a:spcBef>
                <a:spcPts val="1600"/>
              </a:spcBef>
              <a:spcAft>
                <a:spcPts val="0"/>
              </a:spcAft>
              <a:buClr>
                <a:schemeClr val="dk2"/>
              </a:buClr>
              <a:buSzPts val="1200"/>
              <a:buChar char="○"/>
              <a:defRPr sz="1200">
                <a:solidFill>
                  <a:schemeClr val="dk2"/>
                </a:solidFill>
              </a:defRPr>
            </a:lvl8pPr>
            <a:lvl9pPr indent="-304800" lvl="8" marL="4114800" algn="l">
              <a:lnSpc>
                <a:spcPct val="115000"/>
              </a:lnSpc>
              <a:spcBef>
                <a:spcPts val="1600"/>
              </a:spcBef>
              <a:spcAft>
                <a:spcPts val="1600"/>
              </a:spcAft>
              <a:buClr>
                <a:schemeClr val="dk2"/>
              </a:buClr>
              <a:buSzPts val="1200"/>
              <a:buChar char="■"/>
              <a:defRPr sz="1200">
                <a:solidFill>
                  <a:schemeClr val="dk2"/>
                </a:solidFill>
              </a:defRPr>
            </a:lvl9pPr>
          </a:lstStyle>
          <a:p/>
        </p:txBody>
      </p:sp>
      <p:sp>
        <p:nvSpPr>
          <p:cNvPr id="43" name="Google Shape;43;p7"/>
          <p:cNvSpPr txBox="1"/>
          <p:nvPr>
            <p:ph idx="12" type="sldNum"/>
          </p:nvPr>
        </p:nvSpPr>
        <p:spPr>
          <a:xfrm>
            <a:off x="8472458" y="4663217"/>
            <a:ext cx="548700" cy="393600"/>
          </a:xfrm>
          <a:prstGeom prst="rect">
            <a:avLst/>
          </a:prstGeom>
          <a:noFill/>
          <a:ln>
            <a:noFill/>
          </a:ln>
        </p:spPr>
        <p:txBody>
          <a:bodyPr anchorCtr="0" anchor="ctr" bIns="91425" lIns="91425" spcFirstLastPara="1" rIns="91425" wrap="square" tIns="91425">
            <a:noAutofit/>
          </a:bodyPr>
          <a:lstStyle>
            <a:lvl1pPr indent="0" lvl="0" marL="0" marR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000"/>
              <a:buFont typeface="Arial"/>
              <a:buNone/>
              <a:defRPr b="0" i="0" sz="1000" u="none" cap="none" strike="noStrike">
                <a:solidFill>
                  <a:schemeClr val="dk2"/>
                </a:solidFill>
                <a:latin typeface="Average"/>
                <a:ea typeface="Average"/>
                <a:cs typeface="Average"/>
                <a:sym typeface="Average"/>
              </a:defRPr>
            </a:lvl1pPr>
            <a:lvl2pPr indent="0" lvl="1" marL="0" marR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000"/>
              <a:buFont typeface="Arial"/>
              <a:buNone/>
              <a:defRPr b="0" i="0" sz="1000" u="none" cap="none" strike="noStrike">
                <a:solidFill>
                  <a:schemeClr val="dk2"/>
                </a:solidFill>
                <a:latin typeface="Average"/>
                <a:ea typeface="Average"/>
                <a:cs typeface="Average"/>
                <a:sym typeface="Average"/>
              </a:defRPr>
            </a:lvl2pPr>
            <a:lvl3pPr indent="0" lvl="2" marL="0" marR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000"/>
              <a:buFont typeface="Arial"/>
              <a:buNone/>
              <a:defRPr b="0" i="0" sz="1000" u="none" cap="none" strike="noStrike">
                <a:solidFill>
                  <a:schemeClr val="dk2"/>
                </a:solidFill>
                <a:latin typeface="Average"/>
                <a:ea typeface="Average"/>
                <a:cs typeface="Average"/>
                <a:sym typeface="Average"/>
              </a:defRPr>
            </a:lvl3pPr>
            <a:lvl4pPr indent="0" lvl="3" marL="0" marR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000"/>
              <a:buFont typeface="Arial"/>
              <a:buNone/>
              <a:defRPr b="0" i="0" sz="1000" u="none" cap="none" strike="noStrike">
                <a:solidFill>
                  <a:schemeClr val="dk2"/>
                </a:solidFill>
                <a:latin typeface="Average"/>
                <a:ea typeface="Average"/>
                <a:cs typeface="Average"/>
                <a:sym typeface="Average"/>
              </a:defRPr>
            </a:lvl4pPr>
            <a:lvl5pPr indent="0" lvl="4" marL="0" marR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000"/>
              <a:buFont typeface="Arial"/>
              <a:buNone/>
              <a:defRPr b="0" i="0" sz="1000" u="none" cap="none" strike="noStrike">
                <a:solidFill>
                  <a:schemeClr val="dk2"/>
                </a:solidFill>
                <a:latin typeface="Average"/>
                <a:ea typeface="Average"/>
                <a:cs typeface="Average"/>
                <a:sym typeface="Average"/>
              </a:defRPr>
            </a:lvl5pPr>
            <a:lvl6pPr indent="0" lvl="5" marL="0" marR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000"/>
              <a:buFont typeface="Arial"/>
              <a:buNone/>
              <a:defRPr b="0" i="0" sz="1000" u="none" cap="none" strike="noStrike">
                <a:solidFill>
                  <a:schemeClr val="dk2"/>
                </a:solidFill>
                <a:latin typeface="Average"/>
                <a:ea typeface="Average"/>
                <a:cs typeface="Average"/>
                <a:sym typeface="Average"/>
              </a:defRPr>
            </a:lvl6pPr>
            <a:lvl7pPr indent="0" lvl="6" marL="0" marR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000"/>
              <a:buFont typeface="Arial"/>
              <a:buNone/>
              <a:defRPr b="0" i="0" sz="1000" u="none" cap="none" strike="noStrike">
                <a:solidFill>
                  <a:schemeClr val="dk2"/>
                </a:solidFill>
                <a:latin typeface="Average"/>
                <a:ea typeface="Average"/>
                <a:cs typeface="Average"/>
                <a:sym typeface="Average"/>
              </a:defRPr>
            </a:lvl7pPr>
            <a:lvl8pPr indent="0" lvl="7" marL="0" marR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000"/>
              <a:buFont typeface="Arial"/>
              <a:buNone/>
              <a:defRPr b="0" i="0" sz="1000" u="none" cap="none" strike="noStrike">
                <a:solidFill>
                  <a:schemeClr val="dk2"/>
                </a:solidFill>
                <a:latin typeface="Average"/>
                <a:ea typeface="Average"/>
                <a:cs typeface="Average"/>
                <a:sym typeface="Average"/>
              </a:defRPr>
            </a:lvl8pPr>
            <a:lvl9pPr indent="0" lvl="8" marL="0" marR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000"/>
              <a:buFont typeface="Arial"/>
              <a:buNone/>
              <a:defRPr b="0" i="0" sz="1000" u="none" cap="none" strike="noStrike">
                <a:solidFill>
                  <a:schemeClr val="dk2"/>
                </a:solidFill>
                <a:latin typeface="Average"/>
                <a:ea typeface="Average"/>
                <a:cs typeface="Average"/>
                <a:sym typeface="Average"/>
              </a:defRPr>
            </a:lvl9pPr>
          </a:lstStyle>
          <a:p>
            <a:pPr indent="0" lvl="0" marL="0" rtl="0" algn="r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en"/>
              <a:t>‹#›</a:t>
            </a:fld>
            <a:endParaRPr/>
          </a:p>
        </p:txBody>
      </p:sp>
    </p:spTree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xmlns:ahyp="http://schemas.microsoft.com/office/drawing/2018/hyperlinkcolor" matchingName="Title slide" type="title">
  <p:cSld name="TITLE">
    <p:spTree>
      <p:nvGrpSpPr>
        <p:cNvPr id="44" name="Shape 44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45" name="Google Shape;45;p8"/>
          <p:cNvGrpSpPr/>
          <p:nvPr/>
        </p:nvGrpSpPr>
        <p:grpSpPr>
          <a:xfrm>
            <a:off x="4350279" y="2855377"/>
            <a:ext cx="443589" cy="105632"/>
            <a:chOff x="4137525" y="2915950"/>
            <a:chExt cx="869100" cy="207000"/>
          </a:xfrm>
        </p:grpSpPr>
        <p:sp>
          <p:nvSpPr>
            <p:cNvPr id="46" name="Google Shape;46;p8"/>
            <p:cNvSpPr/>
            <p:nvPr/>
          </p:nvSpPr>
          <p:spPr>
            <a:xfrm>
              <a:off x="4468575" y="2915950"/>
              <a:ext cx="207000" cy="207000"/>
            </a:xfrm>
            <a:prstGeom prst="ellipse">
              <a:avLst/>
            </a:prstGeom>
            <a:solidFill>
              <a:schemeClr val="dk1"/>
            </a:solidFill>
            <a:ln>
              <a:noFill/>
            </a:ln>
          </p:spPr>
          <p:txBody>
            <a:bodyPr anchorCtr="0" anchor="ctr" bIns="91425" lIns="91425" spcFirstLastPara="1" rIns="91425" wrap="square" tIns="91425">
              <a:noAutofit/>
            </a:bodyPr>
            <a:lstStyle/>
            <a:p>
              <a:pPr indent="0" lvl="0" marL="0" marR="0" rtl="0" algn="l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>
                  <a:srgbClr val="000000"/>
                </a:buClr>
                <a:buSzPts val="1400"/>
                <a:buFont typeface="Arial"/>
                <a:buNone/>
              </a:pPr>
              <a:r>
                <a:t/>
              </a:r>
              <a:endParaRPr b="0" i="0" sz="1400" u="none" cap="none" strike="noStrike">
                <a:solidFill>
                  <a:srgbClr val="000000"/>
                </a:solidFill>
                <a:latin typeface="Arial"/>
                <a:ea typeface="Arial"/>
                <a:cs typeface="Arial"/>
                <a:sym typeface="Arial"/>
              </a:endParaRPr>
            </a:p>
          </p:txBody>
        </p:sp>
        <p:sp>
          <p:nvSpPr>
            <p:cNvPr id="47" name="Google Shape;47;p8"/>
            <p:cNvSpPr/>
            <p:nvPr/>
          </p:nvSpPr>
          <p:spPr>
            <a:xfrm>
              <a:off x="4799625" y="2915950"/>
              <a:ext cx="207000" cy="207000"/>
            </a:xfrm>
            <a:prstGeom prst="ellipse">
              <a:avLst/>
            </a:prstGeom>
            <a:solidFill>
              <a:schemeClr val="dk1"/>
            </a:solidFill>
            <a:ln>
              <a:noFill/>
            </a:ln>
          </p:spPr>
          <p:txBody>
            <a:bodyPr anchorCtr="0" anchor="ctr" bIns="91425" lIns="91425" spcFirstLastPara="1" rIns="91425" wrap="square" tIns="91425">
              <a:noAutofit/>
            </a:bodyPr>
            <a:lstStyle/>
            <a:p>
              <a:pPr indent="0" lvl="0" marL="0" marR="0" rtl="0" algn="l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>
                  <a:srgbClr val="000000"/>
                </a:buClr>
                <a:buSzPts val="1400"/>
                <a:buFont typeface="Arial"/>
                <a:buNone/>
              </a:pPr>
              <a:r>
                <a:t/>
              </a:r>
              <a:endParaRPr b="0" i="0" sz="1400" u="none" cap="none" strike="noStrike">
                <a:solidFill>
                  <a:srgbClr val="000000"/>
                </a:solidFill>
                <a:latin typeface="Arial"/>
                <a:ea typeface="Arial"/>
                <a:cs typeface="Arial"/>
                <a:sym typeface="Arial"/>
              </a:endParaRPr>
            </a:p>
          </p:txBody>
        </p:sp>
        <p:sp>
          <p:nvSpPr>
            <p:cNvPr id="48" name="Google Shape;48;p8"/>
            <p:cNvSpPr/>
            <p:nvPr/>
          </p:nvSpPr>
          <p:spPr>
            <a:xfrm>
              <a:off x="4137525" y="2915950"/>
              <a:ext cx="207000" cy="207000"/>
            </a:xfrm>
            <a:prstGeom prst="ellipse">
              <a:avLst/>
            </a:prstGeom>
            <a:solidFill>
              <a:schemeClr val="dk1"/>
            </a:solidFill>
            <a:ln>
              <a:noFill/>
            </a:ln>
          </p:spPr>
          <p:txBody>
            <a:bodyPr anchorCtr="0" anchor="ctr" bIns="91425" lIns="91425" spcFirstLastPara="1" rIns="91425" wrap="square" tIns="91425">
              <a:noAutofit/>
            </a:bodyPr>
            <a:lstStyle/>
            <a:p>
              <a:pPr indent="0" lvl="0" marL="0" marR="0" rtl="0" algn="l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>
                  <a:srgbClr val="000000"/>
                </a:buClr>
                <a:buSzPts val="1400"/>
                <a:buFont typeface="Arial"/>
                <a:buNone/>
              </a:pPr>
              <a:r>
                <a:t/>
              </a:r>
              <a:endParaRPr b="0" i="0" sz="1400" u="none" cap="none" strike="noStrike">
                <a:solidFill>
                  <a:srgbClr val="000000"/>
                </a:solidFill>
                <a:latin typeface="Arial"/>
                <a:ea typeface="Arial"/>
                <a:cs typeface="Arial"/>
                <a:sym typeface="Arial"/>
              </a:endParaRPr>
            </a:p>
          </p:txBody>
        </p:sp>
      </p:grpSp>
      <p:sp>
        <p:nvSpPr>
          <p:cNvPr id="49" name="Google Shape;49;p8"/>
          <p:cNvSpPr txBox="1"/>
          <p:nvPr>
            <p:ph type="ctrTitle"/>
          </p:nvPr>
        </p:nvSpPr>
        <p:spPr>
          <a:xfrm>
            <a:off x="671258" y="990800"/>
            <a:ext cx="7801500" cy="1730100"/>
          </a:xfrm>
          <a:prstGeom prst="rect">
            <a:avLst/>
          </a:prstGeom>
          <a:noFill/>
          <a:ln>
            <a:noFill/>
          </a:ln>
        </p:spPr>
        <p:txBody>
          <a:bodyPr anchorCtr="0" anchor="b" bIns="91425" lIns="91425" spcFirstLastPara="1" rIns="91425" wrap="square" tIns="91425">
            <a:noAutofit/>
          </a:bodyPr>
          <a:lstStyle>
            <a:lvl1pPr lvl="0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4800"/>
              <a:buNone/>
              <a:defRPr sz="4800"/>
            </a:lvl1pPr>
            <a:lvl2pPr lvl="1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4800"/>
              <a:buNone/>
              <a:defRPr sz="4800"/>
            </a:lvl2pPr>
            <a:lvl3pPr lvl="2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4800"/>
              <a:buNone/>
              <a:defRPr sz="4800"/>
            </a:lvl3pPr>
            <a:lvl4pPr lvl="3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4800"/>
              <a:buNone/>
              <a:defRPr sz="4800"/>
            </a:lvl4pPr>
            <a:lvl5pPr lvl="4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4800"/>
              <a:buNone/>
              <a:defRPr sz="4800"/>
            </a:lvl5pPr>
            <a:lvl6pPr lvl="5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4800"/>
              <a:buNone/>
              <a:defRPr sz="4800"/>
            </a:lvl6pPr>
            <a:lvl7pPr lvl="6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4800"/>
              <a:buNone/>
              <a:defRPr sz="4800"/>
            </a:lvl7pPr>
            <a:lvl8pPr lvl="7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4800"/>
              <a:buNone/>
              <a:defRPr sz="4800"/>
            </a:lvl8pPr>
            <a:lvl9pPr lvl="8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4800"/>
              <a:buNone/>
              <a:defRPr sz="4800"/>
            </a:lvl9pPr>
          </a:lstStyle>
          <a:p/>
        </p:txBody>
      </p:sp>
      <p:sp>
        <p:nvSpPr>
          <p:cNvPr id="50" name="Google Shape;50;p8"/>
          <p:cNvSpPr txBox="1"/>
          <p:nvPr>
            <p:ph idx="1" type="subTitle"/>
          </p:nvPr>
        </p:nvSpPr>
        <p:spPr>
          <a:xfrm>
            <a:off x="671250" y="3174876"/>
            <a:ext cx="7801500" cy="792600"/>
          </a:xfrm>
          <a:prstGeom prst="rect">
            <a:avLst/>
          </a:prstGeom>
          <a:noFill/>
          <a:ln>
            <a:noFill/>
          </a:ln>
        </p:spPr>
        <p:txBody>
          <a:bodyPr anchorCtr="0" anchor="t" bIns="91425" lIns="91425" spcFirstLastPara="1" rIns="91425" wrap="square" tIns="91425">
            <a:noAutofit/>
          </a:bodyPr>
          <a:lstStyle>
            <a:lvl1pPr lvl="0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100"/>
              <a:buNone/>
              <a:defRPr sz="2100"/>
            </a:lvl1pPr>
            <a:lvl2pPr lvl="1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100"/>
              <a:buNone/>
              <a:defRPr sz="2100"/>
            </a:lvl2pPr>
            <a:lvl3pPr lvl="2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100"/>
              <a:buNone/>
              <a:defRPr sz="2100"/>
            </a:lvl3pPr>
            <a:lvl4pPr lvl="3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100"/>
              <a:buNone/>
              <a:defRPr sz="2100"/>
            </a:lvl4pPr>
            <a:lvl5pPr lvl="4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100"/>
              <a:buNone/>
              <a:defRPr sz="2100"/>
            </a:lvl5pPr>
            <a:lvl6pPr lvl="5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100"/>
              <a:buNone/>
              <a:defRPr sz="2100"/>
            </a:lvl6pPr>
            <a:lvl7pPr lvl="6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100"/>
              <a:buNone/>
              <a:defRPr sz="2100"/>
            </a:lvl7pPr>
            <a:lvl8pPr lvl="7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100"/>
              <a:buNone/>
              <a:defRPr sz="2100"/>
            </a:lvl8pPr>
            <a:lvl9pPr lvl="8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100"/>
              <a:buNone/>
              <a:defRPr sz="2100"/>
            </a:lvl9pPr>
          </a:lstStyle>
          <a:p/>
        </p:txBody>
      </p:sp>
      <p:sp>
        <p:nvSpPr>
          <p:cNvPr id="51" name="Google Shape;51;p8"/>
          <p:cNvSpPr txBox="1"/>
          <p:nvPr>
            <p:ph idx="12" type="sldNum"/>
          </p:nvPr>
        </p:nvSpPr>
        <p:spPr>
          <a:xfrm>
            <a:off x="8490250" y="4681009"/>
            <a:ext cx="548700" cy="393600"/>
          </a:xfrm>
          <a:prstGeom prst="rect">
            <a:avLst/>
          </a:prstGeom>
          <a:noFill/>
          <a:ln>
            <a:noFill/>
          </a:ln>
        </p:spPr>
        <p:txBody>
          <a:bodyPr anchorCtr="0" anchor="ctr" bIns="91425" lIns="91425" spcFirstLastPara="1" rIns="91425" wrap="square" tIns="91425">
            <a:noAutofit/>
          </a:bodyPr>
          <a:lstStyle>
            <a:lvl1pPr indent="0" lvl="0" marL="0" marR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000"/>
              <a:buFont typeface="Arial"/>
              <a:buNone/>
              <a:defRPr b="0" i="0" sz="1000" u="none" cap="none" strike="noStrike">
                <a:solidFill>
                  <a:schemeClr val="accent3"/>
                </a:solidFill>
                <a:latin typeface="Average"/>
                <a:ea typeface="Average"/>
                <a:cs typeface="Average"/>
                <a:sym typeface="Average"/>
              </a:defRPr>
            </a:lvl1pPr>
            <a:lvl2pPr indent="0" lvl="1" marL="0" marR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000"/>
              <a:buFont typeface="Arial"/>
              <a:buNone/>
              <a:defRPr b="0" i="0" sz="1000" u="none" cap="none" strike="noStrike">
                <a:solidFill>
                  <a:schemeClr val="accent3"/>
                </a:solidFill>
                <a:latin typeface="Average"/>
                <a:ea typeface="Average"/>
                <a:cs typeface="Average"/>
                <a:sym typeface="Average"/>
              </a:defRPr>
            </a:lvl2pPr>
            <a:lvl3pPr indent="0" lvl="2" marL="0" marR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000"/>
              <a:buFont typeface="Arial"/>
              <a:buNone/>
              <a:defRPr b="0" i="0" sz="1000" u="none" cap="none" strike="noStrike">
                <a:solidFill>
                  <a:schemeClr val="accent3"/>
                </a:solidFill>
                <a:latin typeface="Average"/>
                <a:ea typeface="Average"/>
                <a:cs typeface="Average"/>
                <a:sym typeface="Average"/>
              </a:defRPr>
            </a:lvl3pPr>
            <a:lvl4pPr indent="0" lvl="3" marL="0" marR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000"/>
              <a:buFont typeface="Arial"/>
              <a:buNone/>
              <a:defRPr b="0" i="0" sz="1000" u="none" cap="none" strike="noStrike">
                <a:solidFill>
                  <a:schemeClr val="accent3"/>
                </a:solidFill>
                <a:latin typeface="Average"/>
                <a:ea typeface="Average"/>
                <a:cs typeface="Average"/>
                <a:sym typeface="Average"/>
              </a:defRPr>
            </a:lvl4pPr>
            <a:lvl5pPr indent="0" lvl="4" marL="0" marR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000"/>
              <a:buFont typeface="Arial"/>
              <a:buNone/>
              <a:defRPr b="0" i="0" sz="1000" u="none" cap="none" strike="noStrike">
                <a:solidFill>
                  <a:schemeClr val="accent3"/>
                </a:solidFill>
                <a:latin typeface="Average"/>
                <a:ea typeface="Average"/>
                <a:cs typeface="Average"/>
                <a:sym typeface="Average"/>
              </a:defRPr>
            </a:lvl5pPr>
            <a:lvl6pPr indent="0" lvl="5" marL="0" marR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000"/>
              <a:buFont typeface="Arial"/>
              <a:buNone/>
              <a:defRPr b="0" i="0" sz="1000" u="none" cap="none" strike="noStrike">
                <a:solidFill>
                  <a:schemeClr val="accent3"/>
                </a:solidFill>
                <a:latin typeface="Average"/>
                <a:ea typeface="Average"/>
                <a:cs typeface="Average"/>
                <a:sym typeface="Average"/>
              </a:defRPr>
            </a:lvl6pPr>
            <a:lvl7pPr indent="0" lvl="6" marL="0" marR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000"/>
              <a:buFont typeface="Arial"/>
              <a:buNone/>
              <a:defRPr b="0" i="0" sz="1000" u="none" cap="none" strike="noStrike">
                <a:solidFill>
                  <a:schemeClr val="accent3"/>
                </a:solidFill>
                <a:latin typeface="Average"/>
                <a:ea typeface="Average"/>
                <a:cs typeface="Average"/>
                <a:sym typeface="Average"/>
              </a:defRPr>
            </a:lvl7pPr>
            <a:lvl8pPr indent="0" lvl="7" marL="0" marR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000"/>
              <a:buFont typeface="Arial"/>
              <a:buNone/>
              <a:defRPr b="0" i="0" sz="1000" u="none" cap="none" strike="noStrike">
                <a:solidFill>
                  <a:schemeClr val="accent3"/>
                </a:solidFill>
                <a:latin typeface="Average"/>
                <a:ea typeface="Average"/>
                <a:cs typeface="Average"/>
                <a:sym typeface="Average"/>
              </a:defRPr>
            </a:lvl8pPr>
            <a:lvl9pPr indent="0" lvl="8" marL="0" marR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000"/>
              <a:buFont typeface="Arial"/>
              <a:buNone/>
              <a:defRPr b="0" i="0" sz="1000" u="none" cap="none" strike="noStrike">
                <a:solidFill>
                  <a:schemeClr val="accent3"/>
                </a:solidFill>
                <a:latin typeface="Average"/>
                <a:ea typeface="Average"/>
                <a:cs typeface="Average"/>
                <a:sym typeface="Average"/>
              </a:defRPr>
            </a:lvl9pPr>
          </a:lstStyle>
          <a:p>
            <a:pPr indent="0" lvl="0" marL="0" rtl="0" algn="r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en"/>
              <a:t>‹#›</a:t>
            </a:fld>
            <a:endParaRPr/>
          </a:p>
        </p:txBody>
      </p:sp>
    </p:spTree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xmlns:ahyp="http://schemas.microsoft.com/office/drawing/2018/hyperlinkcolor" matchingName="Section header" type="secHead">
  <p:cSld name="SECTION_HEADER">
    <p:spTree>
      <p:nvGrpSpPr>
        <p:cNvPr id="52" name="Shape 52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3" name="Google Shape;53;p9"/>
          <p:cNvSpPr txBox="1"/>
          <p:nvPr>
            <p:ph type="title"/>
          </p:nvPr>
        </p:nvSpPr>
        <p:spPr>
          <a:xfrm>
            <a:off x="671250" y="2141250"/>
            <a:ext cx="7852200" cy="861000"/>
          </a:xfrm>
          <a:prstGeom prst="rect">
            <a:avLst/>
          </a:prstGeom>
          <a:noFill/>
          <a:ln>
            <a:noFill/>
          </a:ln>
        </p:spPr>
        <p:txBody>
          <a:bodyPr anchorCtr="0" anchor="ctr" bIns="91425" lIns="91425" spcFirstLastPara="1" rIns="91425" wrap="square" tIns="91425">
            <a:noAutofit/>
          </a:bodyPr>
          <a:lstStyle>
            <a:lvl1pPr lvl="0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3600"/>
              <a:buNone/>
              <a:defRPr sz="3600"/>
            </a:lvl1pPr>
            <a:lvl2pPr lvl="1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3600"/>
              <a:buNone/>
              <a:defRPr sz="3600"/>
            </a:lvl2pPr>
            <a:lvl3pPr lvl="2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3600"/>
              <a:buNone/>
              <a:defRPr sz="3600"/>
            </a:lvl3pPr>
            <a:lvl4pPr lvl="3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3600"/>
              <a:buNone/>
              <a:defRPr sz="3600"/>
            </a:lvl4pPr>
            <a:lvl5pPr lvl="4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3600"/>
              <a:buNone/>
              <a:defRPr sz="3600"/>
            </a:lvl5pPr>
            <a:lvl6pPr lvl="5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3600"/>
              <a:buNone/>
              <a:defRPr sz="3600"/>
            </a:lvl6pPr>
            <a:lvl7pPr lvl="6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3600"/>
              <a:buNone/>
              <a:defRPr sz="3600"/>
            </a:lvl7pPr>
            <a:lvl8pPr lvl="7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3600"/>
              <a:buNone/>
              <a:defRPr sz="3600"/>
            </a:lvl8pPr>
            <a:lvl9pPr lvl="8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3600"/>
              <a:buNone/>
              <a:defRPr sz="3600"/>
            </a:lvl9pPr>
          </a:lstStyle>
          <a:p/>
        </p:txBody>
      </p:sp>
      <p:sp>
        <p:nvSpPr>
          <p:cNvPr id="54" name="Google Shape;54;p9"/>
          <p:cNvSpPr txBox="1"/>
          <p:nvPr>
            <p:ph idx="12" type="sldNum"/>
          </p:nvPr>
        </p:nvSpPr>
        <p:spPr>
          <a:xfrm>
            <a:off x="8490250" y="4681009"/>
            <a:ext cx="548700" cy="393600"/>
          </a:xfrm>
          <a:prstGeom prst="rect">
            <a:avLst/>
          </a:prstGeom>
          <a:noFill/>
          <a:ln>
            <a:noFill/>
          </a:ln>
        </p:spPr>
        <p:txBody>
          <a:bodyPr anchorCtr="0" anchor="ctr" bIns="91425" lIns="91425" spcFirstLastPara="1" rIns="91425" wrap="square" tIns="91425">
            <a:noAutofit/>
          </a:bodyPr>
          <a:lstStyle>
            <a:lvl1pPr indent="0" lvl="0" marL="0" marR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000"/>
              <a:buFont typeface="Arial"/>
              <a:buNone/>
              <a:defRPr b="0" i="0" sz="1000" u="none" cap="none" strike="noStrike">
                <a:solidFill>
                  <a:schemeClr val="accent3"/>
                </a:solidFill>
                <a:latin typeface="Average"/>
                <a:ea typeface="Average"/>
                <a:cs typeface="Average"/>
                <a:sym typeface="Average"/>
              </a:defRPr>
            </a:lvl1pPr>
            <a:lvl2pPr indent="0" lvl="1" marL="0" marR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000"/>
              <a:buFont typeface="Arial"/>
              <a:buNone/>
              <a:defRPr b="0" i="0" sz="1000" u="none" cap="none" strike="noStrike">
                <a:solidFill>
                  <a:schemeClr val="accent3"/>
                </a:solidFill>
                <a:latin typeface="Average"/>
                <a:ea typeface="Average"/>
                <a:cs typeface="Average"/>
                <a:sym typeface="Average"/>
              </a:defRPr>
            </a:lvl2pPr>
            <a:lvl3pPr indent="0" lvl="2" marL="0" marR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000"/>
              <a:buFont typeface="Arial"/>
              <a:buNone/>
              <a:defRPr b="0" i="0" sz="1000" u="none" cap="none" strike="noStrike">
                <a:solidFill>
                  <a:schemeClr val="accent3"/>
                </a:solidFill>
                <a:latin typeface="Average"/>
                <a:ea typeface="Average"/>
                <a:cs typeface="Average"/>
                <a:sym typeface="Average"/>
              </a:defRPr>
            </a:lvl3pPr>
            <a:lvl4pPr indent="0" lvl="3" marL="0" marR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000"/>
              <a:buFont typeface="Arial"/>
              <a:buNone/>
              <a:defRPr b="0" i="0" sz="1000" u="none" cap="none" strike="noStrike">
                <a:solidFill>
                  <a:schemeClr val="accent3"/>
                </a:solidFill>
                <a:latin typeface="Average"/>
                <a:ea typeface="Average"/>
                <a:cs typeface="Average"/>
                <a:sym typeface="Average"/>
              </a:defRPr>
            </a:lvl4pPr>
            <a:lvl5pPr indent="0" lvl="4" marL="0" marR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000"/>
              <a:buFont typeface="Arial"/>
              <a:buNone/>
              <a:defRPr b="0" i="0" sz="1000" u="none" cap="none" strike="noStrike">
                <a:solidFill>
                  <a:schemeClr val="accent3"/>
                </a:solidFill>
                <a:latin typeface="Average"/>
                <a:ea typeface="Average"/>
                <a:cs typeface="Average"/>
                <a:sym typeface="Average"/>
              </a:defRPr>
            </a:lvl5pPr>
            <a:lvl6pPr indent="0" lvl="5" marL="0" marR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000"/>
              <a:buFont typeface="Arial"/>
              <a:buNone/>
              <a:defRPr b="0" i="0" sz="1000" u="none" cap="none" strike="noStrike">
                <a:solidFill>
                  <a:schemeClr val="accent3"/>
                </a:solidFill>
                <a:latin typeface="Average"/>
                <a:ea typeface="Average"/>
                <a:cs typeface="Average"/>
                <a:sym typeface="Average"/>
              </a:defRPr>
            </a:lvl6pPr>
            <a:lvl7pPr indent="0" lvl="6" marL="0" marR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000"/>
              <a:buFont typeface="Arial"/>
              <a:buNone/>
              <a:defRPr b="0" i="0" sz="1000" u="none" cap="none" strike="noStrike">
                <a:solidFill>
                  <a:schemeClr val="accent3"/>
                </a:solidFill>
                <a:latin typeface="Average"/>
                <a:ea typeface="Average"/>
                <a:cs typeface="Average"/>
                <a:sym typeface="Average"/>
              </a:defRPr>
            </a:lvl7pPr>
            <a:lvl8pPr indent="0" lvl="7" marL="0" marR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000"/>
              <a:buFont typeface="Arial"/>
              <a:buNone/>
              <a:defRPr b="0" i="0" sz="1000" u="none" cap="none" strike="noStrike">
                <a:solidFill>
                  <a:schemeClr val="accent3"/>
                </a:solidFill>
                <a:latin typeface="Average"/>
                <a:ea typeface="Average"/>
                <a:cs typeface="Average"/>
                <a:sym typeface="Average"/>
              </a:defRPr>
            </a:lvl8pPr>
            <a:lvl9pPr indent="0" lvl="8" marL="0" marR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000"/>
              <a:buFont typeface="Arial"/>
              <a:buNone/>
              <a:defRPr b="0" i="0" sz="1000" u="none" cap="none" strike="noStrike">
                <a:solidFill>
                  <a:schemeClr val="accent3"/>
                </a:solidFill>
                <a:latin typeface="Average"/>
                <a:ea typeface="Average"/>
                <a:cs typeface="Average"/>
                <a:sym typeface="Average"/>
              </a:defRPr>
            </a:lvl9pPr>
          </a:lstStyle>
          <a:p>
            <a:pPr indent="0" lvl="0" marL="0" rtl="0" algn="r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en"/>
              <a:t>‹#›</a:t>
            </a:fld>
            <a:endParaRPr/>
          </a:p>
        </p:txBody>
      </p:sp>
    </p:spTree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xmlns:ahyp="http://schemas.microsoft.com/office/drawing/2018/hyperlinkcolor" matchingName="Title and two columns" type="twoColTx">
  <p:cSld name="TITLE_AND_TWO_COLUMNS">
    <p:spTree>
      <p:nvGrpSpPr>
        <p:cNvPr id="55" name="Shape 55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6" name="Google Shape;56;p10"/>
          <p:cNvSpPr txBox="1"/>
          <p:nvPr>
            <p:ph type="title"/>
          </p:nvPr>
        </p:nvSpPr>
        <p:spPr>
          <a:xfrm>
            <a:off x="311700" y="445025"/>
            <a:ext cx="8520600" cy="572700"/>
          </a:xfrm>
          <a:prstGeom prst="rect">
            <a:avLst/>
          </a:prstGeom>
          <a:noFill/>
          <a:ln>
            <a:noFill/>
          </a:ln>
        </p:spPr>
        <p:txBody>
          <a:bodyPr anchorCtr="0" anchor="t" bIns="91425" lIns="91425" spcFirstLastPara="1" rIns="91425" wrap="square" tIns="91425">
            <a:noAutofit/>
          </a:bodyPr>
          <a:lstStyle>
            <a:lvl1pPr lv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3000"/>
              <a:buNone/>
              <a:defRPr/>
            </a:lvl1pPr>
            <a:lvl2pPr lvl="1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3000"/>
              <a:buNone/>
              <a:defRPr/>
            </a:lvl2pPr>
            <a:lvl3pPr lvl="2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3000"/>
              <a:buNone/>
              <a:defRPr/>
            </a:lvl3pPr>
            <a:lvl4pPr lvl="3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3000"/>
              <a:buNone/>
              <a:defRPr/>
            </a:lvl4pPr>
            <a:lvl5pPr lvl="4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3000"/>
              <a:buNone/>
              <a:defRPr/>
            </a:lvl5pPr>
            <a:lvl6pPr lvl="5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3000"/>
              <a:buNone/>
              <a:defRPr/>
            </a:lvl6pPr>
            <a:lvl7pPr lvl="6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3000"/>
              <a:buNone/>
              <a:defRPr/>
            </a:lvl7pPr>
            <a:lvl8pPr lvl="7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3000"/>
              <a:buNone/>
              <a:defRPr/>
            </a:lvl8pPr>
            <a:lvl9pPr lvl="8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3000"/>
              <a:buNone/>
              <a:defRPr/>
            </a:lvl9pPr>
          </a:lstStyle>
          <a:p/>
        </p:txBody>
      </p:sp>
      <p:sp>
        <p:nvSpPr>
          <p:cNvPr id="57" name="Google Shape;57;p10"/>
          <p:cNvSpPr txBox="1"/>
          <p:nvPr>
            <p:ph idx="1" type="body"/>
          </p:nvPr>
        </p:nvSpPr>
        <p:spPr>
          <a:xfrm>
            <a:off x="311700" y="1152475"/>
            <a:ext cx="3999900" cy="3416400"/>
          </a:xfrm>
          <a:prstGeom prst="rect">
            <a:avLst/>
          </a:prstGeom>
          <a:noFill/>
          <a:ln>
            <a:noFill/>
          </a:ln>
        </p:spPr>
        <p:txBody>
          <a:bodyPr anchorCtr="0" anchor="t" bIns="91425" lIns="91425" spcFirstLastPara="1" rIns="91425" wrap="square" tIns="91425">
            <a:noAutofit/>
          </a:bodyPr>
          <a:lstStyle>
            <a:lvl1pPr indent="-317500" lvl="0" marL="457200" algn="l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SzPts val="1400"/>
              <a:buChar char="●"/>
              <a:defRPr sz="1400"/>
            </a:lvl1pPr>
            <a:lvl2pPr indent="-304800" lvl="1" marL="914400" algn="l">
              <a:lnSpc>
                <a:spcPct val="115000"/>
              </a:lnSpc>
              <a:spcBef>
                <a:spcPts val="1600"/>
              </a:spcBef>
              <a:spcAft>
                <a:spcPts val="0"/>
              </a:spcAft>
              <a:buSzPts val="1200"/>
              <a:buChar char="○"/>
              <a:defRPr sz="1200"/>
            </a:lvl2pPr>
            <a:lvl3pPr indent="-304800" lvl="2" marL="1371600" algn="l">
              <a:lnSpc>
                <a:spcPct val="115000"/>
              </a:lnSpc>
              <a:spcBef>
                <a:spcPts val="1600"/>
              </a:spcBef>
              <a:spcAft>
                <a:spcPts val="0"/>
              </a:spcAft>
              <a:buSzPts val="1200"/>
              <a:buChar char="■"/>
              <a:defRPr sz="1200"/>
            </a:lvl3pPr>
            <a:lvl4pPr indent="-304800" lvl="3" marL="1828800" algn="l">
              <a:lnSpc>
                <a:spcPct val="115000"/>
              </a:lnSpc>
              <a:spcBef>
                <a:spcPts val="1600"/>
              </a:spcBef>
              <a:spcAft>
                <a:spcPts val="0"/>
              </a:spcAft>
              <a:buSzPts val="1200"/>
              <a:buChar char="●"/>
              <a:defRPr sz="1200"/>
            </a:lvl4pPr>
            <a:lvl5pPr indent="-304800" lvl="4" marL="2286000" algn="l">
              <a:lnSpc>
                <a:spcPct val="115000"/>
              </a:lnSpc>
              <a:spcBef>
                <a:spcPts val="1600"/>
              </a:spcBef>
              <a:spcAft>
                <a:spcPts val="0"/>
              </a:spcAft>
              <a:buSzPts val="1200"/>
              <a:buChar char="○"/>
              <a:defRPr sz="1200"/>
            </a:lvl5pPr>
            <a:lvl6pPr indent="-304800" lvl="5" marL="2743200" algn="l">
              <a:lnSpc>
                <a:spcPct val="115000"/>
              </a:lnSpc>
              <a:spcBef>
                <a:spcPts val="1600"/>
              </a:spcBef>
              <a:spcAft>
                <a:spcPts val="0"/>
              </a:spcAft>
              <a:buSzPts val="1200"/>
              <a:buChar char="■"/>
              <a:defRPr sz="1200"/>
            </a:lvl6pPr>
            <a:lvl7pPr indent="-304800" lvl="6" marL="3200400" algn="l">
              <a:lnSpc>
                <a:spcPct val="115000"/>
              </a:lnSpc>
              <a:spcBef>
                <a:spcPts val="1600"/>
              </a:spcBef>
              <a:spcAft>
                <a:spcPts val="0"/>
              </a:spcAft>
              <a:buSzPts val="1200"/>
              <a:buChar char="●"/>
              <a:defRPr sz="1200"/>
            </a:lvl7pPr>
            <a:lvl8pPr indent="-304800" lvl="7" marL="3657600" algn="l">
              <a:lnSpc>
                <a:spcPct val="115000"/>
              </a:lnSpc>
              <a:spcBef>
                <a:spcPts val="1600"/>
              </a:spcBef>
              <a:spcAft>
                <a:spcPts val="0"/>
              </a:spcAft>
              <a:buSzPts val="1200"/>
              <a:buChar char="○"/>
              <a:defRPr sz="1200"/>
            </a:lvl8pPr>
            <a:lvl9pPr indent="-304800" lvl="8" marL="4114800" algn="l">
              <a:lnSpc>
                <a:spcPct val="115000"/>
              </a:lnSpc>
              <a:spcBef>
                <a:spcPts val="1600"/>
              </a:spcBef>
              <a:spcAft>
                <a:spcPts val="1600"/>
              </a:spcAft>
              <a:buSzPts val="1200"/>
              <a:buChar char="■"/>
              <a:defRPr sz="1200"/>
            </a:lvl9pPr>
          </a:lstStyle>
          <a:p/>
        </p:txBody>
      </p:sp>
      <p:sp>
        <p:nvSpPr>
          <p:cNvPr id="58" name="Google Shape;58;p10"/>
          <p:cNvSpPr txBox="1"/>
          <p:nvPr>
            <p:ph idx="2" type="body"/>
          </p:nvPr>
        </p:nvSpPr>
        <p:spPr>
          <a:xfrm>
            <a:off x="4832400" y="1152475"/>
            <a:ext cx="3999900" cy="3416400"/>
          </a:xfrm>
          <a:prstGeom prst="rect">
            <a:avLst/>
          </a:prstGeom>
          <a:noFill/>
          <a:ln>
            <a:noFill/>
          </a:ln>
        </p:spPr>
        <p:txBody>
          <a:bodyPr anchorCtr="0" anchor="t" bIns="91425" lIns="91425" spcFirstLastPara="1" rIns="91425" wrap="square" tIns="91425">
            <a:noAutofit/>
          </a:bodyPr>
          <a:lstStyle>
            <a:lvl1pPr indent="-317500" lvl="0" marL="457200" algn="l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SzPts val="1400"/>
              <a:buChar char="●"/>
              <a:defRPr sz="1400"/>
            </a:lvl1pPr>
            <a:lvl2pPr indent="-304800" lvl="1" marL="914400" algn="l">
              <a:lnSpc>
                <a:spcPct val="115000"/>
              </a:lnSpc>
              <a:spcBef>
                <a:spcPts val="1600"/>
              </a:spcBef>
              <a:spcAft>
                <a:spcPts val="0"/>
              </a:spcAft>
              <a:buSzPts val="1200"/>
              <a:buChar char="○"/>
              <a:defRPr sz="1200"/>
            </a:lvl2pPr>
            <a:lvl3pPr indent="-304800" lvl="2" marL="1371600" algn="l">
              <a:lnSpc>
                <a:spcPct val="115000"/>
              </a:lnSpc>
              <a:spcBef>
                <a:spcPts val="1600"/>
              </a:spcBef>
              <a:spcAft>
                <a:spcPts val="0"/>
              </a:spcAft>
              <a:buSzPts val="1200"/>
              <a:buChar char="■"/>
              <a:defRPr sz="1200"/>
            </a:lvl3pPr>
            <a:lvl4pPr indent="-304800" lvl="3" marL="1828800" algn="l">
              <a:lnSpc>
                <a:spcPct val="115000"/>
              </a:lnSpc>
              <a:spcBef>
                <a:spcPts val="1600"/>
              </a:spcBef>
              <a:spcAft>
                <a:spcPts val="0"/>
              </a:spcAft>
              <a:buSzPts val="1200"/>
              <a:buChar char="●"/>
              <a:defRPr sz="1200"/>
            </a:lvl4pPr>
            <a:lvl5pPr indent="-304800" lvl="4" marL="2286000" algn="l">
              <a:lnSpc>
                <a:spcPct val="115000"/>
              </a:lnSpc>
              <a:spcBef>
                <a:spcPts val="1600"/>
              </a:spcBef>
              <a:spcAft>
                <a:spcPts val="0"/>
              </a:spcAft>
              <a:buSzPts val="1200"/>
              <a:buChar char="○"/>
              <a:defRPr sz="1200"/>
            </a:lvl5pPr>
            <a:lvl6pPr indent="-304800" lvl="5" marL="2743200" algn="l">
              <a:lnSpc>
                <a:spcPct val="115000"/>
              </a:lnSpc>
              <a:spcBef>
                <a:spcPts val="1600"/>
              </a:spcBef>
              <a:spcAft>
                <a:spcPts val="0"/>
              </a:spcAft>
              <a:buSzPts val="1200"/>
              <a:buChar char="■"/>
              <a:defRPr sz="1200"/>
            </a:lvl6pPr>
            <a:lvl7pPr indent="-304800" lvl="6" marL="3200400" algn="l">
              <a:lnSpc>
                <a:spcPct val="115000"/>
              </a:lnSpc>
              <a:spcBef>
                <a:spcPts val="1600"/>
              </a:spcBef>
              <a:spcAft>
                <a:spcPts val="0"/>
              </a:spcAft>
              <a:buSzPts val="1200"/>
              <a:buChar char="●"/>
              <a:defRPr sz="1200"/>
            </a:lvl7pPr>
            <a:lvl8pPr indent="-304800" lvl="7" marL="3657600" algn="l">
              <a:lnSpc>
                <a:spcPct val="115000"/>
              </a:lnSpc>
              <a:spcBef>
                <a:spcPts val="1600"/>
              </a:spcBef>
              <a:spcAft>
                <a:spcPts val="0"/>
              </a:spcAft>
              <a:buSzPts val="1200"/>
              <a:buChar char="○"/>
              <a:defRPr sz="1200"/>
            </a:lvl8pPr>
            <a:lvl9pPr indent="-304800" lvl="8" marL="4114800" algn="l">
              <a:lnSpc>
                <a:spcPct val="115000"/>
              </a:lnSpc>
              <a:spcBef>
                <a:spcPts val="1600"/>
              </a:spcBef>
              <a:spcAft>
                <a:spcPts val="1600"/>
              </a:spcAft>
              <a:buSzPts val="1200"/>
              <a:buChar char="■"/>
              <a:defRPr sz="1200"/>
            </a:lvl9pPr>
          </a:lstStyle>
          <a:p/>
        </p:txBody>
      </p:sp>
      <p:sp>
        <p:nvSpPr>
          <p:cNvPr id="59" name="Google Shape;59;p10"/>
          <p:cNvSpPr txBox="1"/>
          <p:nvPr>
            <p:ph idx="12" type="sldNum"/>
          </p:nvPr>
        </p:nvSpPr>
        <p:spPr>
          <a:xfrm>
            <a:off x="8490250" y="4681009"/>
            <a:ext cx="548700" cy="393600"/>
          </a:xfrm>
          <a:prstGeom prst="rect">
            <a:avLst/>
          </a:prstGeom>
          <a:noFill/>
          <a:ln>
            <a:noFill/>
          </a:ln>
        </p:spPr>
        <p:txBody>
          <a:bodyPr anchorCtr="0" anchor="ctr" bIns="91425" lIns="91425" spcFirstLastPara="1" rIns="91425" wrap="square" tIns="91425">
            <a:noAutofit/>
          </a:bodyPr>
          <a:lstStyle>
            <a:lvl1pPr indent="0" lvl="0" marL="0" marR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000"/>
              <a:buFont typeface="Arial"/>
              <a:buNone/>
              <a:defRPr b="0" i="0" sz="1000" u="none" cap="none" strike="noStrike">
                <a:solidFill>
                  <a:schemeClr val="accent3"/>
                </a:solidFill>
                <a:latin typeface="Average"/>
                <a:ea typeface="Average"/>
                <a:cs typeface="Average"/>
                <a:sym typeface="Average"/>
              </a:defRPr>
            </a:lvl1pPr>
            <a:lvl2pPr indent="0" lvl="1" marL="0" marR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000"/>
              <a:buFont typeface="Arial"/>
              <a:buNone/>
              <a:defRPr b="0" i="0" sz="1000" u="none" cap="none" strike="noStrike">
                <a:solidFill>
                  <a:schemeClr val="accent3"/>
                </a:solidFill>
                <a:latin typeface="Average"/>
                <a:ea typeface="Average"/>
                <a:cs typeface="Average"/>
                <a:sym typeface="Average"/>
              </a:defRPr>
            </a:lvl2pPr>
            <a:lvl3pPr indent="0" lvl="2" marL="0" marR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000"/>
              <a:buFont typeface="Arial"/>
              <a:buNone/>
              <a:defRPr b="0" i="0" sz="1000" u="none" cap="none" strike="noStrike">
                <a:solidFill>
                  <a:schemeClr val="accent3"/>
                </a:solidFill>
                <a:latin typeface="Average"/>
                <a:ea typeface="Average"/>
                <a:cs typeface="Average"/>
                <a:sym typeface="Average"/>
              </a:defRPr>
            </a:lvl3pPr>
            <a:lvl4pPr indent="0" lvl="3" marL="0" marR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000"/>
              <a:buFont typeface="Arial"/>
              <a:buNone/>
              <a:defRPr b="0" i="0" sz="1000" u="none" cap="none" strike="noStrike">
                <a:solidFill>
                  <a:schemeClr val="accent3"/>
                </a:solidFill>
                <a:latin typeface="Average"/>
                <a:ea typeface="Average"/>
                <a:cs typeface="Average"/>
                <a:sym typeface="Average"/>
              </a:defRPr>
            </a:lvl4pPr>
            <a:lvl5pPr indent="0" lvl="4" marL="0" marR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000"/>
              <a:buFont typeface="Arial"/>
              <a:buNone/>
              <a:defRPr b="0" i="0" sz="1000" u="none" cap="none" strike="noStrike">
                <a:solidFill>
                  <a:schemeClr val="accent3"/>
                </a:solidFill>
                <a:latin typeface="Average"/>
                <a:ea typeface="Average"/>
                <a:cs typeface="Average"/>
                <a:sym typeface="Average"/>
              </a:defRPr>
            </a:lvl5pPr>
            <a:lvl6pPr indent="0" lvl="5" marL="0" marR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000"/>
              <a:buFont typeface="Arial"/>
              <a:buNone/>
              <a:defRPr b="0" i="0" sz="1000" u="none" cap="none" strike="noStrike">
                <a:solidFill>
                  <a:schemeClr val="accent3"/>
                </a:solidFill>
                <a:latin typeface="Average"/>
                <a:ea typeface="Average"/>
                <a:cs typeface="Average"/>
                <a:sym typeface="Average"/>
              </a:defRPr>
            </a:lvl6pPr>
            <a:lvl7pPr indent="0" lvl="6" marL="0" marR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000"/>
              <a:buFont typeface="Arial"/>
              <a:buNone/>
              <a:defRPr b="0" i="0" sz="1000" u="none" cap="none" strike="noStrike">
                <a:solidFill>
                  <a:schemeClr val="accent3"/>
                </a:solidFill>
                <a:latin typeface="Average"/>
                <a:ea typeface="Average"/>
                <a:cs typeface="Average"/>
                <a:sym typeface="Average"/>
              </a:defRPr>
            </a:lvl7pPr>
            <a:lvl8pPr indent="0" lvl="7" marL="0" marR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000"/>
              <a:buFont typeface="Arial"/>
              <a:buNone/>
              <a:defRPr b="0" i="0" sz="1000" u="none" cap="none" strike="noStrike">
                <a:solidFill>
                  <a:schemeClr val="accent3"/>
                </a:solidFill>
                <a:latin typeface="Average"/>
                <a:ea typeface="Average"/>
                <a:cs typeface="Average"/>
                <a:sym typeface="Average"/>
              </a:defRPr>
            </a:lvl8pPr>
            <a:lvl9pPr indent="0" lvl="8" marL="0" marR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000"/>
              <a:buFont typeface="Arial"/>
              <a:buNone/>
              <a:defRPr b="0" i="0" sz="1000" u="none" cap="none" strike="noStrike">
                <a:solidFill>
                  <a:schemeClr val="accent3"/>
                </a:solidFill>
                <a:latin typeface="Average"/>
                <a:ea typeface="Average"/>
                <a:cs typeface="Average"/>
                <a:sym typeface="Average"/>
              </a:defRPr>
            </a:lvl9pPr>
          </a:lstStyle>
          <a:p>
            <a:pPr indent="0" lvl="0" marL="0" rtl="0" algn="r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en"/>
              <a:t>‹#›</a:t>
            </a:fld>
            <a:endParaRPr/>
          </a:p>
        </p:txBody>
      </p:sp>
    </p:spTree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xmlns:ahyp="http://schemas.microsoft.com/office/drawing/2018/hyperlinkcolor" matchingName="Title only" type="titleOnly">
  <p:cSld name="TITLE_ONLY">
    <p:spTree>
      <p:nvGrpSpPr>
        <p:cNvPr id="60" name="Shape 60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1" name="Google Shape;61;p11"/>
          <p:cNvSpPr txBox="1"/>
          <p:nvPr>
            <p:ph type="title"/>
          </p:nvPr>
        </p:nvSpPr>
        <p:spPr>
          <a:xfrm>
            <a:off x="311700" y="445025"/>
            <a:ext cx="8520600" cy="572700"/>
          </a:xfrm>
          <a:prstGeom prst="rect">
            <a:avLst/>
          </a:prstGeom>
          <a:noFill/>
          <a:ln>
            <a:noFill/>
          </a:ln>
        </p:spPr>
        <p:txBody>
          <a:bodyPr anchorCtr="0" anchor="t" bIns="91425" lIns="91425" spcFirstLastPara="1" rIns="91425" wrap="square" tIns="91425">
            <a:noAutofit/>
          </a:bodyPr>
          <a:lstStyle>
            <a:lvl1pPr lv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3000"/>
              <a:buNone/>
              <a:defRPr/>
            </a:lvl1pPr>
            <a:lvl2pPr lvl="1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3000"/>
              <a:buNone/>
              <a:defRPr/>
            </a:lvl2pPr>
            <a:lvl3pPr lvl="2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3000"/>
              <a:buNone/>
              <a:defRPr/>
            </a:lvl3pPr>
            <a:lvl4pPr lvl="3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3000"/>
              <a:buNone/>
              <a:defRPr/>
            </a:lvl4pPr>
            <a:lvl5pPr lvl="4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3000"/>
              <a:buNone/>
              <a:defRPr/>
            </a:lvl5pPr>
            <a:lvl6pPr lvl="5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3000"/>
              <a:buNone/>
              <a:defRPr/>
            </a:lvl6pPr>
            <a:lvl7pPr lvl="6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3000"/>
              <a:buNone/>
              <a:defRPr/>
            </a:lvl7pPr>
            <a:lvl8pPr lvl="7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3000"/>
              <a:buNone/>
              <a:defRPr/>
            </a:lvl8pPr>
            <a:lvl9pPr lvl="8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3000"/>
              <a:buNone/>
              <a:defRPr/>
            </a:lvl9pPr>
          </a:lstStyle>
          <a:p/>
        </p:txBody>
      </p:sp>
      <p:sp>
        <p:nvSpPr>
          <p:cNvPr id="62" name="Google Shape;62;p11"/>
          <p:cNvSpPr txBox="1"/>
          <p:nvPr>
            <p:ph idx="12" type="sldNum"/>
          </p:nvPr>
        </p:nvSpPr>
        <p:spPr>
          <a:xfrm>
            <a:off x="8490250" y="4681009"/>
            <a:ext cx="548700" cy="393600"/>
          </a:xfrm>
          <a:prstGeom prst="rect">
            <a:avLst/>
          </a:prstGeom>
          <a:noFill/>
          <a:ln>
            <a:noFill/>
          </a:ln>
        </p:spPr>
        <p:txBody>
          <a:bodyPr anchorCtr="0" anchor="ctr" bIns="91425" lIns="91425" spcFirstLastPara="1" rIns="91425" wrap="square" tIns="91425">
            <a:noAutofit/>
          </a:bodyPr>
          <a:lstStyle>
            <a:lvl1pPr indent="0" lvl="0" marL="0" marR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000"/>
              <a:buFont typeface="Arial"/>
              <a:buNone/>
              <a:defRPr b="0" i="0" sz="1000" u="none" cap="none" strike="noStrike">
                <a:solidFill>
                  <a:schemeClr val="accent3"/>
                </a:solidFill>
                <a:latin typeface="Average"/>
                <a:ea typeface="Average"/>
                <a:cs typeface="Average"/>
                <a:sym typeface="Average"/>
              </a:defRPr>
            </a:lvl1pPr>
            <a:lvl2pPr indent="0" lvl="1" marL="0" marR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000"/>
              <a:buFont typeface="Arial"/>
              <a:buNone/>
              <a:defRPr b="0" i="0" sz="1000" u="none" cap="none" strike="noStrike">
                <a:solidFill>
                  <a:schemeClr val="accent3"/>
                </a:solidFill>
                <a:latin typeface="Average"/>
                <a:ea typeface="Average"/>
                <a:cs typeface="Average"/>
                <a:sym typeface="Average"/>
              </a:defRPr>
            </a:lvl2pPr>
            <a:lvl3pPr indent="0" lvl="2" marL="0" marR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000"/>
              <a:buFont typeface="Arial"/>
              <a:buNone/>
              <a:defRPr b="0" i="0" sz="1000" u="none" cap="none" strike="noStrike">
                <a:solidFill>
                  <a:schemeClr val="accent3"/>
                </a:solidFill>
                <a:latin typeface="Average"/>
                <a:ea typeface="Average"/>
                <a:cs typeface="Average"/>
                <a:sym typeface="Average"/>
              </a:defRPr>
            </a:lvl3pPr>
            <a:lvl4pPr indent="0" lvl="3" marL="0" marR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000"/>
              <a:buFont typeface="Arial"/>
              <a:buNone/>
              <a:defRPr b="0" i="0" sz="1000" u="none" cap="none" strike="noStrike">
                <a:solidFill>
                  <a:schemeClr val="accent3"/>
                </a:solidFill>
                <a:latin typeface="Average"/>
                <a:ea typeface="Average"/>
                <a:cs typeface="Average"/>
                <a:sym typeface="Average"/>
              </a:defRPr>
            </a:lvl4pPr>
            <a:lvl5pPr indent="0" lvl="4" marL="0" marR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000"/>
              <a:buFont typeface="Arial"/>
              <a:buNone/>
              <a:defRPr b="0" i="0" sz="1000" u="none" cap="none" strike="noStrike">
                <a:solidFill>
                  <a:schemeClr val="accent3"/>
                </a:solidFill>
                <a:latin typeface="Average"/>
                <a:ea typeface="Average"/>
                <a:cs typeface="Average"/>
                <a:sym typeface="Average"/>
              </a:defRPr>
            </a:lvl5pPr>
            <a:lvl6pPr indent="0" lvl="5" marL="0" marR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000"/>
              <a:buFont typeface="Arial"/>
              <a:buNone/>
              <a:defRPr b="0" i="0" sz="1000" u="none" cap="none" strike="noStrike">
                <a:solidFill>
                  <a:schemeClr val="accent3"/>
                </a:solidFill>
                <a:latin typeface="Average"/>
                <a:ea typeface="Average"/>
                <a:cs typeface="Average"/>
                <a:sym typeface="Average"/>
              </a:defRPr>
            </a:lvl6pPr>
            <a:lvl7pPr indent="0" lvl="6" marL="0" marR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000"/>
              <a:buFont typeface="Arial"/>
              <a:buNone/>
              <a:defRPr b="0" i="0" sz="1000" u="none" cap="none" strike="noStrike">
                <a:solidFill>
                  <a:schemeClr val="accent3"/>
                </a:solidFill>
                <a:latin typeface="Average"/>
                <a:ea typeface="Average"/>
                <a:cs typeface="Average"/>
                <a:sym typeface="Average"/>
              </a:defRPr>
            </a:lvl7pPr>
            <a:lvl8pPr indent="0" lvl="7" marL="0" marR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000"/>
              <a:buFont typeface="Arial"/>
              <a:buNone/>
              <a:defRPr b="0" i="0" sz="1000" u="none" cap="none" strike="noStrike">
                <a:solidFill>
                  <a:schemeClr val="accent3"/>
                </a:solidFill>
                <a:latin typeface="Average"/>
                <a:ea typeface="Average"/>
                <a:cs typeface="Average"/>
                <a:sym typeface="Average"/>
              </a:defRPr>
            </a:lvl8pPr>
            <a:lvl9pPr indent="0" lvl="8" marL="0" marR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000"/>
              <a:buFont typeface="Arial"/>
              <a:buNone/>
              <a:defRPr b="0" i="0" sz="1000" u="none" cap="none" strike="noStrike">
                <a:solidFill>
                  <a:schemeClr val="accent3"/>
                </a:solidFill>
                <a:latin typeface="Average"/>
                <a:ea typeface="Average"/>
                <a:cs typeface="Average"/>
                <a:sym typeface="Average"/>
              </a:defRPr>
            </a:lvl9pPr>
          </a:lstStyle>
          <a:p>
            <a:pPr indent="0" lvl="0" marL="0" rtl="0" algn="r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en"/>
              <a:t>‹#›</a:t>
            </a:fld>
            <a:endParaRPr/>
          </a:p>
        </p:txBody>
      </p:sp>
    </p:spTree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xmlns:ahyp="http://schemas.microsoft.com/office/drawing/2018/hyperlinkcolor" matchingName="One column text">
  <p:cSld name="ONE_COLUMN_TEXT">
    <p:spTree>
      <p:nvGrpSpPr>
        <p:cNvPr id="63" name="Shape 63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4" name="Google Shape;64;p12"/>
          <p:cNvSpPr txBox="1"/>
          <p:nvPr>
            <p:ph type="title"/>
          </p:nvPr>
        </p:nvSpPr>
        <p:spPr>
          <a:xfrm>
            <a:off x="311700" y="555600"/>
            <a:ext cx="2808000" cy="755700"/>
          </a:xfrm>
          <a:prstGeom prst="rect">
            <a:avLst/>
          </a:prstGeom>
          <a:noFill/>
          <a:ln>
            <a:noFill/>
          </a:ln>
        </p:spPr>
        <p:txBody>
          <a:bodyPr anchorCtr="0" anchor="b" bIns="91425" lIns="91425" spcFirstLastPara="1" rIns="91425" wrap="square" tIns="91425">
            <a:noAutofit/>
          </a:bodyPr>
          <a:lstStyle>
            <a:lvl1pPr lv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400"/>
              <a:buNone/>
              <a:defRPr sz="2400"/>
            </a:lvl1pPr>
            <a:lvl2pPr lvl="1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400"/>
              <a:buNone/>
              <a:defRPr sz="2400"/>
            </a:lvl2pPr>
            <a:lvl3pPr lvl="2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400"/>
              <a:buNone/>
              <a:defRPr sz="2400"/>
            </a:lvl3pPr>
            <a:lvl4pPr lvl="3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400"/>
              <a:buNone/>
              <a:defRPr sz="2400"/>
            </a:lvl4pPr>
            <a:lvl5pPr lvl="4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400"/>
              <a:buNone/>
              <a:defRPr sz="2400"/>
            </a:lvl5pPr>
            <a:lvl6pPr lvl="5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400"/>
              <a:buNone/>
              <a:defRPr sz="2400"/>
            </a:lvl6pPr>
            <a:lvl7pPr lvl="6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400"/>
              <a:buNone/>
              <a:defRPr sz="2400"/>
            </a:lvl7pPr>
            <a:lvl8pPr lvl="7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400"/>
              <a:buNone/>
              <a:defRPr sz="2400"/>
            </a:lvl8pPr>
            <a:lvl9pPr lvl="8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2400"/>
              <a:buNone/>
              <a:defRPr sz="2400"/>
            </a:lvl9pPr>
          </a:lstStyle>
          <a:p/>
        </p:txBody>
      </p:sp>
      <p:sp>
        <p:nvSpPr>
          <p:cNvPr id="65" name="Google Shape;65;p12"/>
          <p:cNvSpPr txBox="1"/>
          <p:nvPr>
            <p:ph idx="1" type="body"/>
          </p:nvPr>
        </p:nvSpPr>
        <p:spPr>
          <a:xfrm>
            <a:off x="311700" y="1389600"/>
            <a:ext cx="2808000" cy="3179400"/>
          </a:xfrm>
          <a:prstGeom prst="rect">
            <a:avLst/>
          </a:prstGeom>
          <a:noFill/>
          <a:ln>
            <a:noFill/>
          </a:ln>
        </p:spPr>
        <p:txBody>
          <a:bodyPr anchorCtr="0" anchor="t" bIns="91425" lIns="91425" spcFirstLastPara="1" rIns="91425" wrap="square" tIns="91425">
            <a:noAutofit/>
          </a:bodyPr>
          <a:lstStyle>
            <a:lvl1pPr indent="-304800" lvl="0" marL="457200" algn="l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SzPts val="1200"/>
              <a:buChar char="●"/>
              <a:defRPr sz="1200"/>
            </a:lvl1pPr>
            <a:lvl2pPr indent="-304800" lvl="1" marL="914400" algn="l">
              <a:lnSpc>
                <a:spcPct val="115000"/>
              </a:lnSpc>
              <a:spcBef>
                <a:spcPts val="1600"/>
              </a:spcBef>
              <a:spcAft>
                <a:spcPts val="0"/>
              </a:spcAft>
              <a:buSzPts val="1200"/>
              <a:buChar char="○"/>
              <a:defRPr sz="1200"/>
            </a:lvl2pPr>
            <a:lvl3pPr indent="-304800" lvl="2" marL="1371600" algn="l">
              <a:lnSpc>
                <a:spcPct val="115000"/>
              </a:lnSpc>
              <a:spcBef>
                <a:spcPts val="1600"/>
              </a:spcBef>
              <a:spcAft>
                <a:spcPts val="0"/>
              </a:spcAft>
              <a:buSzPts val="1200"/>
              <a:buChar char="■"/>
              <a:defRPr sz="1200"/>
            </a:lvl3pPr>
            <a:lvl4pPr indent="-304800" lvl="3" marL="1828800" algn="l">
              <a:lnSpc>
                <a:spcPct val="115000"/>
              </a:lnSpc>
              <a:spcBef>
                <a:spcPts val="1600"/>
              </a:spcBef>
              <a:spcAft>
                <a:spcPts val="0"/>
              </a:spcAft>
              <a:buSzPts val="1200"/>
              <a:buChar char="●"/>
              <a:defRPr sz="1200"/>
            </a:lvl4pPr>
            <a:lvl5pPr indent="-304800" lvl="4" marL="2286000" algn="l">
              <a:lnSpc>
                <a:spcPct val="115000"/>
              </a:lnSpc>
              <a:spcBef>
                <a:spcPts val="1600"/>
              </a:spcBef>
              <a:spcAft>
                <a:spcPts val="0"/>
              </a:spcAft>
              <a:buSzPts val="1200"/>
              <a:buChar char="○"/>
              <a:defRPr sz="1200"/>
            </a:lvl5pPr>
            <a:lvl6pPr indent="-304800" lvl="5" marL="2743200" algn="l">
              <a:lnSpc>
                <a:spcPct val="115000"/>
              </a:lnSpc>
              <a:spcBef>
                <a:spcPts val="1600"/>
              </a:spcBef>
              <a:spcAft>
                <a:spcPts val="0"/>
              </a:spcAft>
              <a:buSzPts val="1200"/>
              <a:buChar char="■"/>
              <a:defRPr sz="1200"/>
            </a:lvl6pPr>
            <a:lvl7pPr indent="-304800" lvl="6" marL="3200400" algn="l">
              <a:lnSpc>
                <a:spcPct val="115000"/>
              </a:lnSpc>
              <a:spcBef>
                <a:spcPts val="1600"/>
              </a:spcBef>
              <a:spcAft>
                <a:spcPts val="0"/>
              </a:spcAft>
              <a:buSzPts val="1200"/>
              <a:buChar char="●"/>
              <a:defRPr sz="1200"/>
            </a:lvl7pPr>
            <a:lvl8pPr indent="-304800" lvl="7" marL="3657600" algn="l">
              <a:lnSpc>
                <a:spcPct val="115000"/>
              </a:lnSpc>
              <a:spcBef>
                <a:spcPts val="1600"/>
              </a:spcBef>
              <a:spcAft>
                <a:spcPts val="0"/>
              </a:spcAft>
              <a:buSzPts val="1200"/>
              <a:buChar char="○"/>
              <a:defRPr sz="1200"/>
            </a:lvl8pPr>
            <a:lvl9pPr indent="-304800" lvl="8" marL="4114800" algn="l">
              <a:lnSpc>
                <a:spcPct val="115000"/>
              </a:lnSpc>
              <a:spcBef>
                <a:spcPts val="1600"/>
              </a:spcBef>
              <a:spcAft>
                <a:spcPts val="1600"/>
              </a:spcAft>
              <a:buSzPts val="1200"/>
              <a:buChar char="■"/>
              <a:defRPr sz="1200"/>
            </a:lvl9pPr>
          </a:lstStyle>
          <a:p/>
        </p:txBody>
      </p:sp>
      <p:sp>
        <p:nvSpPr>
          <p:cNvPr id="66" name="Google Shape;66;p12"/>
          <p:cNvSpPr txBox="1"/>
          <p:nvPr>
            <p:ph idx="12" type="sldNum"/>
          </p:nvPr>
        </p:nvSpPr>
        <p:spPr>
          <a:xfrm>
            <a:off x="8490250" y="4681009"/>
            <a:ext cx="548700" cy="393600"/>
          </a:xfrm>
          <a:prstGeom prst="rect">
            <a:avLst/>
          </a:prstGeom>
          <a:noFill/>
          <a:ln>
            <a:noFill/>
          </a:ln>
        </p:spPr>
        <p:txBody>
          <a:bodyPr anchorCtr="0" anchor="ctr" bIns="91425" lIns="91425" spcFirstLastPara="1" rIns="91425" wrap="square" tIns="91425">
            <a:noAutofit/>
          </a:bodyPr>
          <a:lstStyle>
            <a:lvl1pPr indent="0" lvl="0" marL="0" marR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000"/>
              <a:buFont typeface="Arial"/>
              <a:buNone/>
              <a:defRPr b="0" i="0" sz="1000" u="none" cap="none" strike="noStrike">
                <a:solidFill>
                  <a:schemeClr val="accent3"/>
                </a:solidFill>
                <a:latin typeface="Average"/>
                <a:ea typeface="Average"/>
                <a:cs typeface="Average"/>
                <a:sym typeface="Average"/>
              </a:defRPr>
            </a:lvl1pPr>
            <a:lvl2pPr indent="0" lvl="1" marL="0" marR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000"/>
              <a:buFont typeface="Arial"/>
              <a:buNone/>
              <a:defRPr b="0" i="0" sz="1000" u="none" cap="none" strike="noStrike">
                <a:solidFill>
                  <a:schemeClr val="accent3"/>
                </a:solidFill>
                <a:latin typeface="Average"/>
                <a:ea typeface="Average"/>
                <a:cs typeface="Average"/>
                <a:sym typeface="Average"/>
              </a:defRPr>
            </a:lvl2pPr>
            <a:lvl3pPr indent="0" lvl="2" marL="0" marR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000"/>
              <a:buFont typeface="Arial"/>
              <a:buNone/>
              <a:defRPr b="0" i="0" sz="1000" u="none" cap="none" strike="noStrike">
                <a:solidFill>
                  <a:schemeClr val="accent3"/>
                </a:solidFill>
                <a:latin typeface="Average"/>
                <a:ea typeface="Average"/>
                <a:cs typeface="Average"/>
                <a:sym typeface="Average"/>
              </a:defRPr>
            </a:lvl3pPr>
            <a:lvl4pPr indent="0" lvl="3" marL="0" marR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000"/>
              <a:buFont typeface="Arial"/>
              <a:buNone/>
              <a:defRPr b="0" i="0" sz="1000" u="none" cap="none" strike="noStrike">
                <a:solidFill>
                  <a:schemeClr val="accent3"/>
                </a:solidFill>
                <a:latin typeface="Average"/>
                <a:ea typeface="Average"/>
                <a:cs typeface="Average"/>
                <a:sym typeface="Average"/>
              </a:defRPr>
            </a:lvl4pPr>
            <a:lvl5pPr indent="0" lvl="4" marL="0" marR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000"/>
              <a:buFont typeface="Arial"/>
              <a:buNone/>
              <a:defRPr b="0" i="0" sz="1000" u="none" cap="none" strike="noStrike">
                <a:solidFill>
                  <a:schemeClr val="accent3"/>
                </a:solidFill>
                <a:latin typeface="Average"/>
                <a:ea typeface="Average"/>
                <a:cs typeface="Average"/>
                <a:sym typeface="Average"/>
              </a:defRPr>
            </a:lvl5pPr>
            <a:lvl6pPr indent="0" lvl="5" marL="0" marR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000"/>
              <a:buFont typeface="Arial"/>
              <a:buNone/>
              <a:defRPr b="0" i="0" sz="1000" u="none" cap="none" strike="noStrike">
                <a:solidFill>
                  <a:schemeClr val="accent3"/>
                </a:solidFill>
                <a:latin typeface="Average"/>
                <a:ea typeface="Average"/>
                <a:cs typeface="Average"/>
                <a:sym typeface="Average"/>
              </a:defRPr>
            </a:lvl6pPr>
            <a:lvl7pPr indent="0" lvl="6" marL="0" marR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000"/>
              <a:buFont typeface="Arial"/>
              <a:buNone/>
              <a:defRPr b="0" i="0" sz="1000" u="none" cap="none" strike="noStrike">
                <a:solidFill>
                  <a:schemeClr val="accent3"/>
                </a:solidFill>
                <a:latin typeface="Average"/>
                <a:ea typeface="Average"/>
                <a:cs typeface="Average"/>
                <a:sym typeface="Average"/>
              </a:defRPr>
            </a:lvl7pPr>
            <a:lvl8pPr indent="0" lvl="7" marL="0" marR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000"/>
              <a:buFont typeface="Arial"/>
              <a:buNone/>
              <a:defRPr b="0" i="0" sz="1000" u="none" cap="none" strike="noStrike">
                <a:solidFill>
                  <a:schemeClr val="accent3"/>
                </a:solidFill>
                <a:latin typeface="Average"/>
                <a:ea typeface="Average"/>
                <a:cs typeface="Average"/>
                <a:sym typeface="Average"/>
              </a:defRPr>
            </a:lvl8pPr>
            <a:lvl9pPr indent="0" lvl="8" marL="0" marR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000"/>
              <a:buFont typeface="Arial"/>
              <a:buNone/>
              <a:defRPr b="0" i="0" sz="1000" u="none" cap="none" strike="noStrike">
                <a:solidFill>
                  <a:schemeClr val="accent3"/>
                </a:solidFill>
                <a:latin typeface="Average"/>
                <a:ea typeface="Average"/>
                <a:cs typeface="Average"/>
                <a:sym typeface="Average"/>
              </a:defRPr>
            </a:lvl9pPr>
          </a:lstStyle>
          <a:p>
            <a:pPr indent="0" lvl="0" marL="0" rtl="0" algn="r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en"/>
              <a:t>‹#›</a:t>
            </a:fld>
            <a:endParaRPr/>
          </a:p>
        </p:txBody>
      </p:sp>
    </p:spTree>
  </p:cSld>
  <p:clrMapOvr>
    <a:masterClrMapping/>
  </p:clrMapOvr>
</p:sldLayout>
</file>

<file path=ppt/slideLayouts/slideLayout12.xml><?xml version="1.0" encoding="utf-8"?>
<p:sldLayout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xmlns:ahyp="http://schemas.microsoft.com/office/drawing/2018/hyperlinkcolor" matchingName="Main point">
  <p:cSld name="MAIN_POINT">
    <p:bg>
      <p:bgPr>
        <a:solidFill>
          <a:schemeClr val="lt2"/>
        </a:solidFill>
      </p:bgPr>
    </p:bg>
    <p:spTree>
      <p:nvGrpSpPr>
        <p:cNvPr id="67" name="Shape 67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8" name="Google Shape;68;p13"/>
          <p:cNvSpPr txBox="1"/>
          <p:nvPr>
            <p:ph type="title"/>
          </p:nvPr>
        </p:nvSpPr>
        <p:spPr>
          <a:xfrm>
            <a:off x="490250" y="526350"/>
            <a:ext cx="6227100" cy="4090800"/>
          </a:xfrm>
          <a:prstGeom prst="rect">
            <a:avLst/>
          </a:prstGeom>
          <a:noFill/>
          <a:ln>
            <a:noFill/>
          </a:ln>
        </p:spPr>
        <p:txBody>
          <a:bodyPr anchorCtr="0" anchor="ctr" bIns="91425" lIns="91425" spcFirstLastPara="1" rIns="91425" wrap="square" tIns="91425">
            <a:noAutofit/>
          </a:bodyPr>
          <a:lstStyle>
            <a:lvl1pPr lv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lt1"/>
              </a:buClr>
              <a:buSzPts val="4800"/>
              <a:buNone/>
              <a:defRPr sz="4800">
                <a:solidFill>
                  <a:schemeClr val="lt1"/>
                </a:solidFill>
              </a:defRPr>
            </a:lvl1pPr>
            <a:lvl2pPr lvl="1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lt1"/>
              </a:buClr>
              <a:buSzPts val="4800"/>
              <a:buNone/>
              <a:defRPr sz="4800">
                <a:solidFill>
                  <a:schemeClr val="lt1"/>
                </a:solidFill>
              </a:defRPr>
            </a:lvl2pPr>
            <a:lvl3pPr lvl="2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lt1"/>
              </a:buClr>
              <a:buSzPts val="4800"/>
              <a:buNone/>
              <a:defRPr sz="4800">
                <a:solidFill>
                  <a:schemeClr val="lt1"/>
                </a:solidFill>
              </a:defRPr>
            </a:lvl3pPr>
            <a:lvl4pPr lvl="3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lt1"/>
              </a:buClr>
              <a:buSzPts val="4800"/>
              <a:buNone/>
              <a:defRPr sz="4800">
                <a:solidFill>
                  <a:schemeClr val="lt1"/>
                </a:solidFill>
              </a:defRPr>
            </a:lvl4pPr>
            <a:lvl5pPr lvl="4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lt1"/>
              </a:buClr>
              <a:buSzPts val="4800"/>
              <a:buNone/>
              <a:defRPr sz="4800">
                <a:solidFill>
                  <a:schemeClr val="lt1"/>
                </a:solidFill>
              </a:defRPr>
            </a:lvl5pPr>
            <a:lvl6pPr lvl="5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lt1"/>
              </a:buClr>
              <a:buSzPts val="4800"/>
              <a:buNone/>
              <a:defRPr sz="4800">
                <a:solidFill>
                  <a:schemeClr val="lt1"/>
                </a:solidFill>
              </a:defRPr>
            </a:lvl6pPr>
            <a:lvl7pPr lvl="6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lt1"/>
              </a:buClr>
              <a:buSzPts val="4800"/>
              <a:buNone/>
              <a:defRPr sz="4800">
                <a:solidFill>
                  <a:schemeClr val="lt1"/>
                </a:solidFill>
              </a:defRPr>
            </a:lvl7pPr>
            <a:lvl8pPr lvl="7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lt1"/>
              </a:buClr>
              <a:buSzPts val="4800"/>
              <a:buNone/>
              <a:defRPr sz="4800">
                <a:solidFill>
                  <a:schemeClr val="lt1"/>
                </a:solidFill>
              </a:defRPr>
            </a:lvl8pPr>
            <a:lvl9pPr lvl="8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lt1"/>
              </a:buClr>
              <a:buSzPts val="4800"/>
              <a:buNone/>
              <a:defRPr sz="4800">
                <a:solidFill>
                  <a:schemeClr val="lt1"/>
                </a:solidFill>
              </a:defRPr>
            </a:lvl9pPr>
          </a:lstStyle>
          <a:p/>
        </p:txBody>
      </p:sp>
      <p:sp>
        <p:nvSpPr>
          <p:cNvPr id="69" name="Google Shape;69;p13"/>
          <p:cNvSpPr txBox="1"/>
          <p:nvPr>
            <p:ph idx="12" type="sldNum"/>
          </p:nvPr>
        </p:nvSpPr>
        <p:spPr>
          <a:xfrm>
            <a:off x="8490250" y="4681009"/>
            <a:ext cx="548700" cy="393600"/>
          </a:xfrm>
          <a:prstGeom prst="rect">
            <a:avLst/>
          </a:prstGeom>
          <a:noFill/>
          <a:ln>
            <a:noFill/>
          </a:ln>
        </p:spPr>
        <p:txBody>
          <a:bodyPr anchorCtr="0" anchor="ctr" bIns="91425" lIns="91425" spcFirstLastPara="1" rIns="91425" wrap="square" tIns="91425">
            <a:noAutofit/>
          </a:bodyPr>
          <a:lstStyle>
            <a:lvl1pPr indent="0" lvl="0" marL="0" marR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000"/>
              <a:buFont typeface="Arial"/>
              <a:buNone/>
              <a:defRPr b="0" i="0" sz="1000" u="none" cap="none" strike="noStrike">
                <a:solidFill>
                  <a:schemeClr val="lt1"/>
                </a:solidFill>
                <a:latin typeface="Average"/>
                <a:ea typeface="Average"/>
                <a:cs typeface="Average"/>
                <a:sym typeface="Average"/>
              </a:defRPr>
            </a:lvl1pPr>
            <a:lvl2pPr indent="0" lvl="1" marL="0" marR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000"/>
              <a:buFont typeface="Arial"/>
              <a:buNone/>
              <a:defRPr b="0" i="0" sz="1000" u="none" cap="none" strike="noStrike">
                <a:solidFill>
                  <a:schemeClr val="lt1"/>
                </a:solidFill>
                <a:latin typeface="Average"/>
                <a:ea typeface="Average"/>
                <a:cs typeface="Average"/>
                <a:sym typeface="Average"/>
              </a:defRPr>
            </a:lvl2pPr>
            <a:lvl3pPr indent="0" lvl="2" marL="0" marR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000"/>
              <a:buFont typeface="Arial"/>
              <a:buNone/>
              <a:defRPr b="0" i="0" sz="1000" u="none" cap="none" strike="noStrike">
                <a:solidFill>
                  <a:schemeClr val="lt1"/>
                </a:solidFill>
                <a:latin typeface="Average"/>
                <a:ea typeface="Average"/>
                <a:cs typeface="Average"/>
                <a:sym typeface="Average"/>
              </a:defRPr>
            </a:lvl3pPr>
            <a:lvl4pPr indent="0" lvl="3" marL="0" marR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000"/>
              <a:buFont typeface="Arial"/>
              <a:buNone/>
              <a:defRPr b="0" i="0" sz="1000" u="none" cap="none" strike="noStrike">
                <a:solidFill>
                  <a:schemeClr val="lt1"/>
                </a:solidFill>
                <a:latin typeface="Average"/>
                <a:ea typeface="Average"/>
                <a:cs typeface="Average"/>
                <a:sym typeface="Average"/>
              </a:defRPr>
            </a:lvl4pPr>
            <a:lvl5pPr indent="0" lvl="4" marL="0" marR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000"/>
              <a:buFont typeface="Arial"/>
              <a:buNone/>
              <a:defRPr b="0" i="0" sz="1000" u="none" cap="none" strike="noStrike">
                <a:solidFill>
                  <a:schemeClr val="lt1"/>
                </a:solidFill>
                <a:latin typeface="Average"/>
                <a:ea typeface="Average"/>
                <a:cs typeface="Average"/>
                <a:sym typeface="Average"/>
              </a:defRPr>
            </a:lvl5pPr>
            <a:lvl6pPr indent="0" lvl="5" marL="0" marR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000"/>
              <a:buFont typeface="Arial"/>
              <a:buNone/>
              <a:defRPr b="0" i="0" sz="1000" u="none" cap="none" strike="noStrike">
                <a:solidFill>
                  <a:schemeClr val="lt1"/>
                </a:solidFill>
                <a:latin typeface="Average"/>
                <a:ea typeface="Average"/>
                <a:cs typeface="Average"/>
                <a:sym typeface="Average"/>
              </a:defRPr>
            </a:lvl6pPr>
            <a:lvl7pPr indent="0" lvl="6" marL="0" marR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000"/>
              <a:buFont typeface="Arial"/>
              <a:buNone/>
              <a:defRPr b="0" i="0" sz="1000" u="none" cap="none" strike="noStrike">
                <a:solidFill>
                  <a:schemeClr val="lt1"/>
                </a:solidFill>
                <a:latin typeface="Average"/>
                <a:ea typeface="Average"/>
                <a:cs typeface="Average"/>
                <a:sym typeface="Average"/>
              </a:defRPr>
            </a:lvl7pPr>
            <a:lvl8pPr indent="0" lvl="7" marL="0" marR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000"/>
              <a:buFont typeface="Arial"/>
              <a:buNone/>
              <a:defRPr b="0" i="0" sz="1000" u="none" cap="none" strike="noStrike">
                <a:solidFill>
                  <a:schemeClr val="lt1"/>
                </a:solidFill>
                <a:latin typeface="Average"/>
                <a:ea typeface="Average"/>
                <a:cs typeface="Average"/>
                <a:sym typeface="Average"/>
              </a:defRPr>
            </a:lvl8pPr>
            <a:lvl9pPr indent="0" lvl="8" marL="0" marR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000"/>
              <a:buFont typeface="Arial"/>
              <a:buNone/>
              <a:defRPr b="0" i="0" sz="1000" u="none" cap="none" strike="noStrike">
                <a:solidFill>
                  <a:schemeClr val="lt1"/>
                </a:solidFill>
                <a:latin typeface="Average"/>
                <a:ea typeface="Average"/>
                <a:cs typeface="Average"/>
                <a:sym typeface="Average"/>
              </a:defRPr>
            </a:lvl9pPr>
          </a:lstStyle>
          <a:p>
            <a:pPr indent="0" lvl="0" marL="0" rtl="0" algn="r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en"/>
              <a:t>‹#›</a:t>
            </a:fld>
            <a:endParaRPr/>
          </a:p>
        </p:txBody>
      </p:sp>
    </p:spTree>
  </p:cSld>
  <p:clrMapOvr>
    <a:masterClrMapping/>
  </p:clrMapOvr>
</p:sldLayout>
</file>

<file path=ppt/slideLayouts/slideLayout13.xml><?xml version="1.0" encoding="utf-8"?>
<p:sldLayout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xmlns:ahyp="http://schemas.microsoft.com/office/drawing/2018/hyperlinkcolor" matchingName="Section title and description">
  <p:cSld name="SECTION_TITLE_AND_DESCRIPTION">
    <p:spTree>
      <p:nvGrpSpPr>
        <p:cNvPr id="70" name="Shape 70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1" name="Google Shape;71;p14"/>
          <p:cNvSpPr/>
          <p:nvPr/>
        </p:nvSpPr>
        <p:spPr>
          <a:xfrm>
            <a:off x="4572000" y="0"/>
            <a:ext cx="4572000" cy="5143500"/>
          </a:xfrm>
          <a:prstGeom prst="rect">
            <a:avLst/>
          </a:prstGeom>
          <a:solidFill>
            <a:schemeClr val="dk1"/>
          </a:solidFill>
          <a:ln>
            <a:noFill/>
          </a:ln>
        </p:spPr>
        <p:txBody>
          <a:bodyPr anchorCtr="0" anchor="ctr" bIns="91425" lIns="91425" spcFirstLastPara="1" rIns="91425" wrap="square" tIns="91425">
            <a:noAutofit/>
          </a:bodyPr>
          <a:lstStyle/>
          <a:p>
            <a:pPr indent="0" lvl="0" marL="0" marR="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400"/>
              <a:buFont typeface="Arial"/>
              <a:buNone/>
            </a:pPr>
            <a:r>
              <a:t/>
            </a:r>
            <a:endParaRPr b="0" i="0" sz="1400" u="none" cap="none" strike="noStrike">
              <a:solidFill>
                <a:srgbClr val="000000"/>
              </a:solidFill>
              <a:latin typeface="Arial"/>
              <a:ea typeface="Arial"/>
              <a:cs typeface="Arial"/>
              <a:sym typeface="Arial"/>
            </a:endParaRPr>
          </a:p>
        </p:txBody>
      </p:sp>
      <p:cxnSp>
        <p:nvCxnSpPr>
          <p:cNvPr id="72" name="Google Shape;72;p14"/>
          <p:cNvCxnSpPr/>
          <p:nvPr/>
        </p:nvCxnSpPr>
        <p:spPr>
          <a:xfrm>
            <a:off x="5029675" y="4495500"/>
            <a:ext cx="468300" cy="0"/>
          </a:xfrm>
          <a:prstGeom prst="straightConnector1">
            <a:avLst/>
          </a:prstGeom>
          <a:noFill/>
          <a:ln cap="flat" cmpd="sng" w="19050">
            <a:solidFill>
              <a:schemeClr val="lt1"/>
            </a:solidFill>
            <a:prstDash val="solid"/>
            <a:round/>
            <a:headEnd len="sm" w="sm" type="none"/>
            <a:tailEnd len="sm" w="sm" type="none"/>
          </a:ln>
        </p:spPr>
      </p:cxnSp>
      <p:sp>
        <p:nvSpPr>
          <p:cNvPr id="73" name="Google Shape;73;p14"/>
          <p:cNvSpPr txBox="1"/>
          <p:nvPr>
            <p:ph type="title"/>
          </p:nvPr>
        </p:nvSpPr>
        <p:spPr>
          <a:xfrm>
            <a:off x="265500" y="1081400"/>
            <a:ext cx="4045200" cy="1710300"/>
          </a:xfrm>
          <a:prstGeom prst="rect">
            <a:avLst/>
          </a:prstGeom>
          <a:noFill/>
          <a:ln>
            <a:noFill/>
          </a:ln>
        </p:spPr>
        <p:txBody>
          <a:bodyPr anchorCtr="0" anchor="b" bIns="91425" lIns="91425" spcFirstLastPara="1" rIns="91425" wrap="square" tIns="91425">
            <a:noAutofit/>
          </a:bodyPr>
          <a:lstStyle>
            <a:lvl1pPr lvl="0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4200"/>
              <a:buNone/>
              <a:defRPr sz="4200"/>
            </a:lvl1pPr>
            <a:lvl2pPr lvl="1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4200"/>
              <a:buNone/>
              <a:defRPr sz="4200"/>
            </a:lvl2pPr>
            <a:lvl3pPr lvl="2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4200"/>
              <a:buNone/>
              <a:defRPr sz="4200"/>
            </a:lvl3pPr>
            <a:lvl4pPr lvl="3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4200"/>
              <a:buNone/>
              <a:defRPr sz="4200"/>
            </a:lvl4pPr>
            <a:lvl5pPr lvl="4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4200"/>
              <a:buNone/>
              <a:defRPr sz="4200"/>
            </a:lvl5pPr>
            <a:lvl6pPr lvl="5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4200"/>
              <a:buNone/>
              <a:defRPr sz="4200"/>
            </a:lvl6pPr>
            <a:lvl7pPr lvl="6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4200"/>
              <a:buNone/>
              <a:defRPr sz="4200"/>
            </a:lvl7pPr>
            <a:lvl8pPr lvl="7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4200"/>
              <a:buNone/>
              <a:defRPr sz="4200"/>
            </a:lvl8pPr>
            <a:lvl9pPr lvl="8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4200"/>
              <a:buNone/>
              <a:defRPr sz="4200"/>
            </a:lvl9pPr>
          </a:lstStyle>
          <a:p/>
        </p:txBody>
      </p:sp>
      <p:sp>
        <p:nvSpPr>
          <p:cNvPr id="74" name="Google Shape;74;p14"/>
          <p:cNvSpPr txBox="1"/>
          <p:nvPr>
            <p:ph idx="1" type="subTitle"/>
          </p:nvPr>
        </p:nvSpPr>
        <p:spPr>
          <a:xfrm>
            <a:off x="265500" y="2845201"/>
            <a:ext cx="4045200" cy="1345500"/>
          </a:xfrm>
          <a:prstGeom prst="rect">
            <a:avLst/>
          </a:prstGeom>
          <a:noFill/>
          <a:ln>
            <a:noFill/>
          </a:ln>
        </p:spPr>
        <p:txBody>
          <a:bodyPr anchorCtr="0" anchor="t" bIns="91425" lIns="91425" spcFirstLastPara="1" rIns="91425" wrap="square" tIns="91425">
            <a:noAutofit/>
          </a:bodyPr>
          <a:lstStyle>
            <a:lvl1pPr lvl="0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2100"/>
              <a:buNone/>
              <a:defRPr sz="2100">
                <a:solidFill>
                  <a:schemeClr val="dk1"/>
                </a:solidFill>
              </a:defRPr>
            </a:lvl1pPr>
            <a:lvl2pPr lvl="1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2100"/>
              <a:buNone/>
              <a:defRPr sz="2100">
                <a:solidFill>
                  <a:schemeClr val="dk1"/>
                </a:solidFill>
              </a:defRPr>
            </a:lvl2pPr>
            <a:lvl3pPr lvl="2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2100"/>
              <a:buNone/>
              <a:defRPr sz="2100">
                <a:solidFill>
                  <a:schemeClr val="dk1"/>
                </a:solidFill>
              </a:defRPr>
            </a:lvl3pPr>
            <a:lvl4pPr lvl="3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2100"/>
              <a:buNone/>
              <a:defRPr sz="2100">
                <a:solidFill>
                  <a:schemeClr val="dk1"/>
                </a:solidFill>
              </a:defRPr>
            </a:lvl4pPr>
            <a:lvl5pPr lvl="4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2100"/>
              <a:buNone/>
              <a:defRPr sz="2100">
                <a:solidFill>
                  <a:schemeClr val="dk1"/>
                </a:solidFill>
              </a:defRPr>
            </a:lvl5pPr>
            <a:lvl6pPr lvl="5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2100"/>
              <a:buNone/>
              <a:defRPr sz="2100">
                <a:solidFill>
                  <a:schemeClr val="dk1"/>
                </a:solidFill>
              </a:defRPr>
            </a:lvl6pPr>
            <a:lvl7pPr lvl="6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2100"/>
              <a:buNone/>
              <a:defRPr sz="2100">
                <a:solidFill>
                  <a:schemeClr val="dk1"/>
                </a:solidFill>
              </a:defRPr>
            </a:lvl7pPr>
            <a:lvl8pPr lvl="7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2100"/>
              <a:buNone/>
              <a:defRPr sz="2100">
                <a:solidFill>
                  <a:schemeClr val="dk1"/>
                </a:solidFill>
              </a:defRPr>
            </a:lvl8pPr>
            <a:lvl9pPr lvl="8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2100"/>
              <a:buNone/>
              <a:defRPr sz="2100">
                <a:solidFill>
                  <a:schemeClr val="dk1"/>
                </a:solidFill>
              </a:defRPr>
            </a:lvl9pPr>
          </a:lstStyle>
          <a:p/>
        </p:txBody>
      </p:sp>
      <p:sp>
        <p:nvSpPr>
          <p:cNvPr id="75" name="Google Shape;75;p14"/>
          <p:cNvSpPr txBox="1"/>
          <p:nvPr>
            <p:ph idx="2" type="body"/>
          </p:nvPr>
        </p:nvSpPr>
        <p:spPr>
          <a:xfrm>
            <a:off x="4939500" y="724200"/>
            <a:ext cx="3837000" cy="3695100"/>
          </a:xfrm>
          <a:prstGeom prst="rect">
            <a:avLst/>
          </a:prstGeom>
          <a:noFill/>
          <a:ln>
            <a:noFill/>
          </a:ln>
        </p:spPr>
        <p:txBody>
          <a:bodyPr anchorCtr="0" anchor="ctr" bIns="91425" lIns="91425" spcFirstLastPara="1" rIns="91425" wrap="square" tIns="91425">
            <a:noAutofit/>
          </a:bodyPr>
          <a:lstStyle>
            <a:lvl1pPr indent="-342900" lvl="0" marL="457200" algn="l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Clr>
                <a:schemeClr val="lt1"/>
              </a:buClr>
              <a:buSzPts val="1800"/>
              <a:buChar char="●"/>
              <a:defRPr>
                <a:solidFill>
                  <a:schemeClr val="lt1"/>
                </a:solidFill>
              </a:defRPr>
            </a:lvl1pPr>
            <a:lvl2pPr indent="-317500" lvl="1" marL="914400" algn="l">
              <a:lnSpc>
                <a:spcPct val="115000"/>
              </a:lnSpc>
              <a:spcBef>
                <a:spcPts val="1600"/>
              </a:spcBef>
              <a:spcAft>
                <a:spcPts val="0"/>
              </a:spcAft>
              <a:buClr>
                <a:schemeClr val="lt1"/>
              </a:buClr>
              <a:buSzPts val="1400"/>
              <a:buChar char="○"/>
              <a:defRPr>
                <a:solidFill>
                  <a:schemeClr val="lt1"/>
                </a:solidFill>
              </a:defRPr>
            </a:lvl2pPr>
            <a:lvl3pPr indent="-317500" lvl="2" marL="1371600" algn="l">
              <a:lnSpc>
                <a:spcPct val="115000"/>
              </a:lnSpc>
              <a:spcBef>
                <a:spcPts val="1600"/>
              </a:spcBef>
              <a:spcAft>
                <a:spcPts val="0"/>
              </a:spcAft>
              <a:buClr>
                <a:schemeClr val="lt1"/>
              </a:buClr>
              <a:buSzPts val="1400"/>
              <a:buChar char="■"/>
              <a:defRPr>
                <a:solidFill>
                  <a:schemeClr val="lt1"/>
                </a:solidFill>
              </a:defRPr>
            </a:lvl3pPr>
            <a:lvl4pPr indent="-317500" lvl="3" marL="1828800" algn="l">
              <a:lnSpc>
                <a:spcPct val="115000"/>
              </a:lnSpc>
              <a:spcBef>
                <a:spcPts val="1600"/>
              </a:spcBef>
              <a:spcAft>
                <a:spcPts val="0"/>
              </a:spcAft>
              <a:buClr>
                <a:schemeClr val="lt1"/>
              </a:buClr>
              <a:buSzPts val="1400"/>
              <a:buChar char="●"/>
              <a:defRPr>
                <a:solidFill>
                  <a:schemeClr val="lt1"/>
                </a:solidFill>
              </a:defRPr>
            </a:lvl4pPr>
            <a:lvl5pPr indent="-317500" lvl="4" marL="2286000" algn="l">
              <a:lnSpc>
                <a:spcPct val="115000"/>
              </a:lnSpc>
              <a:spcBef>
                <a:spcPts val="1600"/>
              </a:spcBef>
              <a:spcAft>
                <a:spcPts val="0"/>
              </a:spcAft>
              <a:buClr>
                <a:schemeClr val="lt1"/>
              </a:buClr>
              <a:buSzPts val="1400"/>
              <a:buChar char="○"/>
              <a:defRPr>
                <a:solidFill>
                  <a:schemeClr val="lt1"/>
                </a:solidFill>
              </a:defRPr>
            </a:lvl5pPr>
            <a:lvl6pPr indent="-317500" lvl="5" marL="2743200" algn="l">
              <a:lnSpc>
                <a:spcPct val="115000"/>
              </a:lnSpc>
              <a:spcBef>
                <a:spcPts val="1600"/>
              </a:spcBef>
              <a:spcAft>
                <a:spcPts val="0"/>
              </a:spcAft>
              <a:buClr>
                <a:schemeClr val="lt1"/>
              </a:buClr>
              <a:buSzPts val="1400"/>
              <a:buChar char="■"/>
              <a:defRPr>
                <a:solidFill>
                  <a:schemeClr val="lt1"/>
                </a:solidFill>
              </a:defRPr>
            </a:lvl6pPr>
            <a:lvl7pPr indent="-317500" lvl="6" marL="3200400" algn="l">
              <a:lnSpc>
                <a:spcPct val="115000"/>
              </a:lnSpc>
              <a:spcBef>
                <a:spcPts val="1600"/>
              </a:spcBef>
              <a:spcAft>
                <a:spcPts val="0"/>
              </a:spcAft>
              <a:buClr>
                <a:schemeClr val="lt1"/>
              </a:buClr>
              <a:buSzPts val="1400"/>
              <a:buChar char="●"/>
              <a:defRPr>
                <a:solidFill>
                  <a:schemeClr val="lt1"/>
                </a:solidFill>
              </a:defRPr>
            </a:lvl7pPr>
            <a:lvl8pPr indent="-317500" lvl="7" marL="3657600" algn="l">
              <a:lnSpc>
                <a:spcPct val="115000"/>
              </a:lnSpc>
              <a:spcBef>
                <a:spcPts val="1600"/>
              </a:spcBef>
              <a:spcAft>
                <a:spcPts val="0"/>
              </a:spcAft>
              <a:buClr>
                <a:schemeClr val="lt1"/>
              </a:buClr>
              <a:buSzPts val="1400"/>
              <a:buChar char="○"/>
              <a:defRPr>
                <a:solidFill>
                  <a:schemeClr val="lt1"/>
                </a:solidFill>
              </a:defRPr>
            </a:lvl8pPr>
            <a:lvl9pPr indent="-317500" lvl="8" marL="4114800" algn="l">
              <a:lnSpc>
                <a:spcPct val="115000"/>
              </a:lnSpc>
              <a:spcBef>
                <a:spcPts val="1600"/>
              </a:spcBef>
              <a:spcAft>
                <a:spcPts val="1600"/>
              </a:spcAft>
              <a:buClr>
                <a:schemeClr val="lt1"/>
              </a:buClr>
              <a:buSzPts val="1400"/>
              <a:buChar char="■"/>
              <a:defRPr>
                <a:solidFill>
                  <a:schemeClr val="lt1"/>
                </a:solidFill>
              </a:defRPr>
            </a:lvl9pPr>
          </a:lstStyle>
          <a:p/>
        </p:txBody>
      </p:sp>
      <p:sp>
        <p:nvSpPr>
          <p:cNvPr id="76" name="Google Shape;76;p14"/>
          <p:cNvSpPr txBox="1"/>
          <p:nvPr>
            <p:ph idx="12" type="sldNum"/>
          </p:nvPr>
        </p:nvSpPr>
        <p:spPr>
          <a:xfrm>
            <a:off x="8490250" y="4681009"/>
            <a:ext cx="548700" cy="393600"/>
          </a:xfrm>
          <a:prstGeom prst="rect">
            <a:avLst/>
          </a:prstGeom>
          <a:noFill/>
          <a:ln>
            <a:noFill/>
          </a:ln>
        </p:spPr>
        <p:txBody>
          <a:bodyPr anchorCtr="0" anchor="ctr" bIns="91425" lIns="91425" spcFirstLastPara="1" rIns="91425" wrap="square" tIns="91425">
            <a:noAutofit/>
          </a:bodyPr>
          <a:lstStyle>
            <a:lvl1pPr indent="0" lvl="0" marL="0" marR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000"/>
              <a:buFont typeface="Arial"/>
              <a:buNone/>
              <a:defRPr b="0" i="0" sz="1000" u="none" cap="none" strike="noStrike">
                <a:solidFill>
                  <a:schemeClr val="lt1"/>
                </a:solidFill>
                <a:latin typeface="Average"/>
                <a:ea typeface="Average"/>
                <a:cs typeface="Average"/>
                <a:sym typeface="Average"/>
              </a:defRPr>
            </a:lvl1pPr>
            <a:lvl2pPr indent="0" lvl="1" marL="0" marR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000"/>
              <a:buFont typeface="Arial"/>
              <a:buNone/>
              <a:defRPr b="0" i="0" sz="1000" u="none" cap="none" strike="noStrike">
                <a:solidFill>
                  <a:schemeClr val="lt1"/>
                </a:solidFill>
                <a:latin typeface="Average"/>
                <a:ea typeface="Average"/>
                <a:cs typeface="Average"/>
                <a:sym typeface="Average"/>
              </a:defRPr>
            </a:lvl2pPr>
            <a:lvl3pPr indent="0" lvl="2" marL="0" marR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000"/>
              <a:buFont typeface="Arial"/>
              <a:buNone/>
              <a:defRPr b="0" i="0" sz="1000" u="none" cap="none" strike="noStrike">
                <a:solidFill>
                  <a:schemeClr val="lt1"/>
                </a:solidFill>
                <a:latin typeface="Average"/>
                <a:ea typeface="Average"/>
                <a:cs typeface="Average"/>
                <a:sym typeface="Average"/>
              </a:defRPr>
            </a:lvl3pPr>
            <a:lvl4pPr indent="0" lvl="3" marL="0" marR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000"/>
              <a:buFont typeface="Arial"/>
              <a:buNone/>
              <a:defRPr b="0" i="0" sz="1000" u="none" cap="none" strike="noStrike">
                <a:solidFill>
                  <a:schemeClr val="lt1"/>
                </a:solidFill>
                <a:latin typeface="Average"/>
                <a:ea typeface="Average"/>
                <a:cs typeface="Average"/>
                <a:sym typeface="Average"/>
              </a:defRPr>
            </a:lvl4pPr>
            <a:lvl5pPr indent="0" lvl="4" marL="0" marR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000"/>
              <a:buFont typeface="Arial"/>
              <a:buNone/>
              <a:defRPr b="0" i="0" sz="1000" u="none" cap="none" strike="noStrike">
                <a:solidFill>
                  <a:schemeClr val="lt1"/>
                </a:solidFill>
                <a:latin typeface="Average"/>
                <a:ea typeface="Average"/>
                <a:cs typeface="Average"/>
                <a:sym typeface="Average"/>
              </a:defRPr>
            </a:lvl5pPr>
            <a:lvl6pPr indent="0" lvl="5" marL="0" marR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000"/>
              <a:buFont typeface="Arial"/>
              <a:buNone/>
              <a:defRPr b="0" i="0" sz="1000" u="none" cap="none" strike="noStrike">
                <a:solidFill>
                  <a:schemeClr val="lt1"/>
                </a:solidFill>
                <a:latin typeface="Average"/>
                <a:ea typeface="Average"/>
                <a:cs typeface="Average"/>
                <a:sym typeface="Average"/>
              </a:defRPr>
            </a:lvl6pPr>
            <a:lvl7pPr indent="0" lvl="6" marL="0" marR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000"/>
              <a:buFont typeface="Arial"/>
              <a:buNone/>
              <a:defRPr b="0" i="0" sz="1000" u="none" cap="none" strike="noStrike">
                <a:solidFill>
                  <a:schemeClr val="lt1"/>
                </a:solidFill>
                <a:latin typeface="Average"/>
                <a:ea typeface="Average"/>
                <a:cs typeface="Average"/>
                <a:sym typeface="Average"/>
              </a:defRPr>
            </a:lvl7pPr>
            <a:lvl8pPr indent="0" lvl="7" marL="0" marR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000"/>
              <a:buFont typeface="Arial"/>
              <a:buNone/>
              <a:defRPr b="0" i="0" sz="1000" u="none" cap="none" strike="noStrike">
                <a:solidFill>
                  <a:schemeClr val="lt1"/>
                </a:solidFill>
                <a:latin typeface="Average"/>
                <a:ea typeface="Average"/>
                <a:cs typeface="Average"/>
                <a:sym typeface="Average"/>
              </a:defRPr>
            </a:lvl8pPr>
            <a:lvl9pPr indent="0" lvl="8" marL="0" marR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000"/>
              <a:buFont typeface="Arial"/>
              <a:buNone/>
              <a:defRPr b="0" i="0" sz="1000" u="none" cap="none" strike="noStrike">
                <a:solidFill>
                  <a:schemeClr val="lt1"/>
                </a:solidFill>
                <a:latin typeface="Average"/>
                <a:ea typeface="Average"/>
                <a:cs typeface="Average"/>
                <a:sym typeface="Average"/>
              </a:defRPr>
            </a:lvl9pPr>
          </a:lstStyle>
          <a:p>
            <a:pPr indent="0" lvl="0" marL="0" rtl="0" algn="r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en"/>
              <a:t>‹#›</a:t>
            </a:fld>
            <a:endParaRPr/>
          </a:p>
        </p:txBody>
      </p:sp>
    </p:spTree>
  </p:cSld>
  <p:clrMapOvr>
    <a:masterClrMapping/>
  </p:clrMapOvr>
</p:sldLayout>
</file>

<file path=ppt/slideLayouts/slideLayout14.xml><?xml version="1.0" encoding="utf-8"?>
<p:sldLayout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xmlns:ahyp="http://schemas.microsoft.com/office/drawing/2018/hyperlinkcolor" matchingName="Caption">
  <p:cSld name="CAPTION_ONLY">
    <p:spTree>
      <p:nvGrpSpPr>
        <p:cNvPr id="77" name="Shape 77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8" name="Google Shape;78;p15"/>
          <p:cNvSpPr txBox="1"/>
          <p:nvPr>
            <p:ph idx="1" type="body"/>
          </p:nvPr>
        </p:nvSpPr>
        <p:spPr>
          <a:xfrm>
            <a:off x="311700" y="4230575"/>
            <a:ext cx="5998800" cy="605100"/>
          </a:xfrm>
          <a:prstGeom prst="rect">
            <a:avLst/>
          </a:prstGeom>
          <a:noFill/>
          <a:ln>
            <a:noFill/>
          </a:ln>
        </p:spPr>
        <p:txBody>
          <a:bodyPr anchorCtr="0" anchor="ctr" bIns="91425" lIns="91425" spcFirstLastPara="1" rIns="91425" wrap="square" tIns="91425">
            <a:noAutofit/>
          </a:bodyPr>
          <a:lstStyle>
            <a:lvl1pPr indent="-228600" lvl="0" marL="45720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2100"/>
              <a:buFont typeface="Oswald"/>
              <a:buNone/>
              <a:defRPr sz="2100">
                <a:solidFill>
                  <a:schemeClr val="dk1"/>
                </a:solidFill>
                <a:latin typeface="Oswald"/>
                <a:ea typeface="Oswald"/>
                <a:cs typeface="Oswald"/>
                <a:sym typeface="Oswald"/>
              </a:defRPr>
            </a:lvl1pPr>
          </a:lstStyle>
          <a:p/>
        </p:txBody>
      </p:sp>
      <p:sp>
        <p:nvSpPr>
          <p:cNvPr id="79" name="Google Shape;79;p15"/>
          <p:cNvSpPr txBox="1"/>
          <p:nvPr>
            <p:ph idx="12" type="sldNum"/>
          </p:nvPr>
        </p:nvSpPr>
        <p:spPr>
          <a:xfrm>
            <a:off x="8490250" y="4681009"/>
            <a:ext cx="548700" cy="393600"/>
          </a:xfrm>
          <a:prstGeom prst="rect">
            <a:avLst/>
          </a:prstGeom>
          <a:noFill/>
          <a:ln>
            <a:noFill/>
          </a:ln>
        </p:spPr>
        <p:txBody>
          <a:bodyPr anchorCtr="0" anchor="ctr" bIns="91425" lIns="91425" spcFirstLastPara="1" rIns="91425" wrap="square" tIns="91425">
            <a:noAutofit/>
          </a:bodyPr>
          <a:lstStyle>
            <a:lvl1pPr indent="0" lvl="0" marL="0" marR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000"/>
              <a:buFont typeface="Arial"/>
              <a:buNone/>
              <a:defRPr b="0" i="0" sz="1000" u="none" cap="none" strike="noStrike">
                <a:solidFill>
                  <a:schemeClr val="accent3"/>
                </a:solidFill>
                <a:latin typeface="Average"/>
                <a:ea typeface="Average"/>
                <a:cs typeface="Average"/>
                <a:sym typeface="Average"/>
              </a:defRPr>
            </a:lvl1pPr>
            <a:lvl2pPr indent="0" lvl="1" marL="0" marR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000"/>
              <a:buFont typeface="Arial"/>
              <a:buNone/>
              <a:defRPr b="0" i="0" sz="1000" u="none" cap="none" strike="noStrike">
                <a:solidFill>
                  <a:schemeClr val="accent3"/>
                </a:solidFill>
                <a:latin typeface="Average"/>
                <a:ea typeface="Average"/>
                <a:cs typeface="Average"/>
                <a:sym typeface="Average"/>
              </a:defRPr>
            </a:lvl2pPr>
            <a:lvl3pPr indent="0" lvl="2" marL="0" marR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000"/>
              <a:buFont typeface="Arial"/>
              <a:buNone/>
              <a:defRPr b="0" i="0" sz="1000" u="none" cap="none" strike="noStrike">
                <a:solidFill>
                  <a:schemeClr val="accent3"/>
                </a:solidFill>
                <a:latin typeface="Average"/>
                <a:ea typeface="Average"/>
                <a:cs typeface="Average"/>
                <a:sym typeface="Average"/>
              </a:defRPr>
            </a:lvl3pPr>
            <a:lvl4pPr indent="0" lvl="3" marL="0" marR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000"/>
              <a:buFont typeface="Arial"/>
              <a:buNone/>
              <a:defRPr b="0" i="0" sz="1000" u="none" cap="none" strike="noStrike">
                <a:solidFill>
                  <a:schemeClr val="accent3"/>
                </a:solidFill>
                <a:latin typeface="Average"/>
                <a:ea typeface="Average"/>
                <a:cs typeface="Average"/>
                <a:sym typeface="Average"/>
              </a:defRPr>
            </a:lvl4pPr>
            <a:lvl5pPr indent="0" lvl="4" marL="0" marR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000"/>
              <a:buFont typeface="Arial"/>
              <a:buNone/>
              <a:defRPr b="0" i="0" sz="1000" u="none" cap="none" strike="noStrike">
                <a:solidFill>
                  <a:schemeClr val="accent3"/>
                </a:solidFill>
                <a:latin typeface="Average"/>
                <a:ea typeface="Average"/>
                <a:cs typeface="Average"/>
                <a:sym typeface="Average"/>
              </a:defRPr>
            </a:lvl5pPr>
            <a:lvl6pPr indent="0" lvl="5" marL="0" marR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000"/>
              <a:buFont typeface="Arial"/>
              <a:buNone/>
              <a:defRPr b="0" i="0" sz="1000" u="none" cap="none" strike="noStrike">
                <a:solidFill>
                  <a:schemeClr val="accent3"/>
                </a:solidFill>
                <a:latin typeface="Average"/>
                <a:ea typeface="Average"/>
                <a:cs typeface="Average"/>
                <a:sym typeface="Average"/>
              </a:defRPr>
            </a:lvl6pPr>
            <a:lvl7pPr indent="0" lvl="6" marL="0" marR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000"/>
              <a:buFont typeface="Arial"/>
              <a:buNone/>
              <a:defRPr b="0" i="0" sz="1000" u="none" cap="none" strike="noStrike">
                <a:solidFill>
                  <a:schemeClr val="accent3"/>
                </a:solidFill>
                <a:latin typeface="Average"/>
                <a:ea typeface="Average"/>
                <a:cs typeface="Average"/>
                <a:sym typeface="Average"/>
              </a:defRPr>
            </a:lvl7pPr>
            <a:lvl8pPr indent="0" lvl="7" marL="0" marR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000"/>
              <a:buFont typeface="Arial"/>
              <a:buNone/>
              <a:defRPr b="0" i="0" sz="1000" u="none" cap="none" strike="noStrike">
                <a:solidFill>
                  <a:schemeClr val="accent3"/>
                </a:solidFill>
                <a:latin typeface="Average"/>
                <a:ea typeface="Average"/>
                <a:cs typeface="Average"/>
                <a:sym typeface="Average"/>
              </a:defRPr>
            </a:lvl8pPr>
            <a:lvl9pPr indent="0" lvl="8" marL="0" marR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000"/>
              <a:buFont typeface="Arial"/>
              <a:buNone/>
              <a:defRPr b="0" i="0" sz="1000" u="none" cap="none" strike="noStrike">
                <a:solidFill>
                  <a:schemeClr val="accent3"/>
                </a:solidFill>
                <a:latin typeface="Average"/>
                <a:ea typeface="Average"/>
                <a:cs typeface="Average"/>
                <a:sym typeface="Average"/>
              </a:defRPr>
            </a:lvl9pPr>
          </a:lstStyle>
          <a:p>
            <a:pPr indent="0" lvl="0" marL="0" rtl="0" algn="r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en"/>
              <a:t>‹#›</a:t>
            </a:fld>
            <a:endParaRPr/>
          </a:p>
        </p:txBody>
      </p:sp>
    </p:spTree>
  </p:cSld>
  <p:clrMapOvr>
    <a:masterClrMapping/>
  </p:clrMapOvr>
</p:sldLayout>
</file>

<file path=ppt/slideLayouts/slideLayout15.xml><?xml version="1.0" encoding="utf-8"?>
<p:sldLayout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xmlns:ahyp="http://schemas.microsoft.com/office/drawing/2018/hyperlinkcolor" matchingName="Big number">
  <p:cSld name="BIG_NUMBER">
    <p:spTree>
      <p:nvGrpSpPr>
        <p:cNvPr id="80" name="Shape 80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1" name="Google Shape;81;p16"/>
          <p:cNvSpPr txBox="1"/>
          <p:nvPr>
            <p:ph hasCustomPrompt="1" type="title"/>
          </p:nvPr>
        </p:nvSpPr>
        <p:spPr>
          <a:xfrm>
            <a:off x="311700" y="1255275"/>
            <a:ext cx="8520600" cy="1890600"/>
          </a:xfrm>
          <a:prstGeom prst="rect">
            <a:avLst/>
          </a:prstGeom>
          <a:noFill/>
          <a:ln>
            <a:noFill/>
          </a:ln>
        </p:spPr>
        <p:txBody>
          <a:bodyPr anchorCtr="0" anchor="b" bIns="91425" lIns="91425" spcFirstLastPara="1" rIns="91425" wrap="square" tIns="91425">
            <a:noAutofit/>
          </a:bodyPr>
          <a:lstStyle>
            <a:lvl1pPr lvl="0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2000"/>
              <a:buNone/>
              <a:defRPr sz="12000"/>
            </a:lvl1pPr>
            <a:lvl2pPr lvl="1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2000"/>
              <a:buNone/>
              <a:defRPr sz="12000"/>
            </a:lvl2pPr>
            <a:lvl3pPr lvl="2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2000"/>
              <a:buNone/>
              <a:defRPr sz="12000"/>
            </a:lvl3pPr>
            <a:lvl4pPr lvl="3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2000"/>
              <a:buNone/>
              <a:defRPr sz="12000"/>
            </a:lvl4pPr>
            <a:lvl5pPr lvl="4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2000"/>
              <a:buNone/>
              <a:defRPr sz="12000"/>
            </a:lvl5pPr>
            <a:lvl6pPr lvl="5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2000"/>
              <a:buNone/>
              <a:defRPr sz="12000"/>
            </a:lvl6pPr>
            <a:lvl7pPr lvl="6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2000"/>
              <a:buNone/>
              <a:defRPr sz="12000"/>
            </a:lvl7pPr>
            <a:lvl8pPr lvl="7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2000"/>
              <a:buNone/>
              <a:defRPr sz="12000"/>
            </a:lvl8pPr>
            <a:lvl9pPr lvl="8" algn="ct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2000"/>
              <a:buNone/>
              <a:defRPr sz="12000"/>
            </a:lvl9pPr>
          </a:lstStyle>
          <a:p>
            <a:r>
              <a:t>xx%</a:t>
            </a:r>
          </a:p>
        </p:txBody>
      </p:sp>
      <p:sp>
        <p:nvSpPr>
          <p:cNvPr id="82" name="Google Shape;82;p16"/>
          <p:cNvSpPr txBox="1"/>
          <p:nvPr>
            <p:ph idx="1" type="body"/>
          </p:nvPr>
        </p:nvSpPr>
        <p:spPr>
          <a:xfrm>
            <a:off x="311700" y="3228425"/>
            <a:ext cx="8520600" cy="1300800"/>
          </a:xfrm>
          <a:prstGeom prst="rect">
            <a:avLst/>
          </a:prstGeom>
          <a:noFill/>
          <a:ln>
            <a:noFill/>
          </a:ln>
        </p:spPr>
        <p:txBody>
          <a:bodyPr anchorCtr="0" anchor="t" bIns="91425" lIns="91425" spcFirstLastPara="1" rIns="91425" wrap="square" tIns="91425">
            <a:noAutofit/>
          </a:bodyPr>
          <a:lstStyle>
            <a:lvl1pPr indent="-342900" lvl="0" marL="457200" algn="ctr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SzPts val="1800"/>
              <a:buChar char="●"/>
              <a:defRPr/>
            </a:lvl1pPr>
            <a:lvl2pPr indent="-317500" lvl="1" marL="914400" algn="ctr">
              <a:lnSpc>
                <a:spcPct val="115000"/>
              </a:lnSpc>
              <a:spcBef>
                <a:spcPts val="1600"/>
              </a:spcBef>
              <a:spcAft>
                <a:spcPts val="0"/>
              </a:spcAft>
              <a:buSzPts val="1400"/>
              <a:buChar char="○"/>
              <a:defRPr/>
            </a:lvl2pPr>
            <a:lvl3pPr indent="-317500" lvl="2" marL="1371600" algn="ctr">
              <a:lnSpc>
                <a:spcPct val="115000"/>
              </a:lnSpc>
              <a:spcBef>
                <a:spcPts val="1600"/>
              </a:spcBef>
              <a:spcAft>
                <a:spcPts val="0"/>
              </a:spcAft>
              <a:buSzPts val="1400"/>
              <a:buChar char="■"/>
              <a:defRPr/>
            </a:lvl3pPr>
            <a:lvl4pPr indent="-317500" lvl="3" marL="1828800" algn="ctr">
              <a:lnSpc>
                <a:spcPct val="115000"/>
              </a:lnSpc>
              <a:spcBef>
                <a:spcPts val="1600"/>
              </a:spcBef>
              <a:spcAft>
                <a:spcPts val="0"/>
              </a:spcAft>
              <a:buSzPts val="1400"/>
              <a:buChar char="●"/>
              <a:defRPr/>
            </a:lvl4pPr>
            <a:lvl5pPr indent="-317500" lvl="4" marL="2286000" algn="ctr">
              <a:lnSpc>
                <a:spcPct val="115000"/>
              </a:lnSpc>
              <a:spcBef>
                <a:spcPts val="1600"/>
              </a:spcBef>
              <a:spcAft>
                <a:spcPts val="0"/>
              </a:spcAft>
              <a:buSzPts val="1400"/>
              <a:buChar char="○"/>
              <a:defRPr/>
            </a:lvl5pPr>
            <a:lvl6pPr indent="-317500" lvl="5" marL="2743200" algn="ctr">
              <a:lnSpc>
                <a:spcPct val="115000"/>
              </a:lnSpc>
              <a:spcBef>
                <a:spcPts val="1600"/>
              </a:spcBef>
              <a:spcAft>
                <a:spcPts val="0"/>
              </a:spcAft>
              <a:buSzPts val="1400"/>
              <a:buChar char="■"/>
              <a:defRPr/>
            </a:lvl6pPr>
            <a:lvl7pPr indent="-317500" lvl="6" marL="3200400" algn="ctr">
              <a:lnSpc>
                <a:spcPct val="115000"/>
              </a:lnSpc>
              <a:spcBef>
                <a:spcPts val="1600"/>
              </a:spcBef>
              <a:spcAft>
                <a:spcPts val="0"/>
              </a:spcAft>
              <a:buSzPts val="1400"/>
              <a:buChar char="●"/>
              <a:defRPr/>
            </a:lvl7pPr>
            <a:lvl8pPr indent="-317500" lvl="7" marL="3657600" algn="ctr">
              <a:lnSpc>
                <a:spcPct val="115000"/>
              </a:lnSpc>
              <a:spcBef>
                <a:spcPts val="1600"/>
              </a:spcBef>
              <a:spcAft>
                <a:spcPts val="0"/>
              </a:spcAft>
              <a:buSzPts val="1400"/>
              <a:buChar char="○"/>
              <a:defRPr/>
            </a:lvl8pPr>
            <a:lvl9pPr indent="-317500" lvl="8" marL="4114800" algn="ctr">
              <a:lnSpc>
                <a:spcPct val="115000"/>
              </a:lnSpc>
              <a:spcBef>
                <a:spcPts val="1600"/>
              </a:spcBef>
              <a:spcAft>
                <a:spcPts val="1600"/>
              </a:spcAft>
              <a:buSzPts val="1400"/>
              <a:buChar char="■"/>
              <a:defRPr/>
            </a:lvl9pPr>
          </a:lstStyle>
          <a:p/>
        </p:txBody>
      </p:sp>
      <p:sp>
        <p:nvSpPr>
          <p:cNvPr id="83" name="Google Shape;83;p16"/>
          <p:cNvSpPr txBox="1"/>
          <p:nvPr>
            <p:ph idx="12" type="sldNum"/>
          </p:nvPr>
        </p:nvSpPr>
        <p:spPr>
          <a:xfrm>
            <a:off x="8490250" y="4681009"/>
            <a:ext cx="548700" cy="393600"/>
          </a:xfrm>
          <a:prstGeom prst="rect">
            <a:avLst/>
          </a:prstGeom>
          <a:noFill/>
          <a:ln>
            <a:noFill/>
          </a:ln>
        </p:spPr>
        <p:txBody>
          <a:bodyPr anchorCtr="0" anchor="ctr" bIns="91425" lIns="91425" spcFirstLastPara="1" rIns="91425" wrap="square" tIns="91425">
            <a:noAutofit/>
          </a:bodyPr>
          <a:lstStyle>
            <a:lvl1pPr indent="0" lvl="0" marL="0" marR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000"/>
              <a:buFont typeface="Arial"/>
              <a:buNone/>
              <a:defRPr b="0" i="0" sz="1000" u="none" cap="none" strike="noStrike">
                <a:solidFill>
                  <a:schemeClr val="accent3"/>
                </a:solidFill>
                <a:latin typeface="Average"/>
                <a:ea typeface="Average"/>
                <a:cs typeface="Average"/>
                <a:sym typeface="Average"/>
              </a:defRPr>
            </a:lvl1pPr>
            <a:lvl2pPr indent="0" lvl="1" marL="0" marR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000"/>
              <a:buFont typeface="Arial"/>
              <a:buNone/>
              <a:defRPr b="0" i="0" sz="1000" u="none" cap="none" strike="noStrike">
                <a:solidFill>
                  <a:schemeClr val="accent3"/>
                </a:solidFill>
                <a:latin typeface="Average"/>
                <a:ea typeface="Average"/>
                <a:cs typeface="Average"/>
                <a:sym typeface="Average"/>
              </a:defRPr>
            </a:lvl2pPr>
            <a:lvl3pPr indent="0" lvl="2" marL="0" marR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000"/>
              <a:buFont typeface="Arial"/>
              <a:buNone/>
              <a:defRPr b="0" i="0" sz="1000" u="none" cap="none" strike="noStrike">
                <a:solidFill>
                  <a:schemeClr val="accent3"/>
                </a:solidFill>
                <a:latin typeface="Average"/>
                <a:ea typeface="Average"/>
                <a:cs typeface="Average"/>
                <a:sym typeface="Average"/>
              </a:defRPr>
            </a:lvl3pPr>
            <a:lvl4pPr indent="0" lvl="3" marL="0" marR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000"/>
              <a:buFont typeface="Arial"/>
              <a:buNone/>
              <a:defRPr b="0" i="0" sz="1000" u="none" cap="none" strike="noStrike">
                <a:solidFill>
                  <a:schemeClr val="accent3"/>
                </a:solidFill>
                <a:latin typeface="Average"/>
                <a:ea typeface="Average"/>
                <a:cs typeface="Average"/>
                <a:sym typeface="Average"/>
              </a:defRPr>
            </a:lvl4pPr>
            <a:lvl5pPr indent="0" lvl="4" marL="0" marR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000"/>
              <a:buFont typeface="Arial"/>
              <a:buNone/>
              <a:defRPr b="0" i="0" sz="1000" u="none" cap="none" strike="noStrike">
                <a:solidFill>
                  <a:schemeClr val="accent3"/>
                </a:solidFill>
                <a:latin typeface="Average"/>
                <a:ea typeface="Average"/>
                <a:cs typeface="Average"/>
                <a:sym typeface="Average"/>
              </a:defRPr>
            </a:lvl5pPr>
            <a:lvl6pPr indent="0" lvl="5" marL="0" marR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000"/>
              <a:buFont typeface="Arial"/>
              <a:buNone/>
              <a:defRPr b="0" i="0" sz="1000" u="none" cap="none" strike="noStrike">
                <a:solidFill>
                  <a:schemeClr val="accent3"/>
                </a:solidFill>
                <a:latin typeface="Average"/>
                <a:ea typeface="Average"/>
                <a:cs typeface="Average"/>
                <a:sym typeface="Average"/>
              </a:defRPr>
            </a:lvl6pPr>
            <a:lvl7pPr indent="0" lvl="6" marL="0" marR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000"/>
              <a:buFont typeface="Arial"/>
              <a:buNone/>
              <a:defRPr b="0" i="0" sz="1000" u="none" cap="none" strike="noStrike">
                <a:solidFill>
                  <a:schemeClr val="accent3"/>
                </a:solidFill>
                <a:latin typeface="Average"/>
                <a:ea typeface="Average"/>
                <a:cs typeface="Average"/>
                <a:sym typeface="Average"/>
              </a:defRPr>
            </a:lvl7pPr>
            <a:lvl8pPr indent="0" lvl="7" marL="0" marR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000"/>
              <a:buFont typeface="Arial"/>
              <a:buNone/>
              <a:defRPr b="0" i="0" sz="1000" u="none" cap="none" strike="noStrike">
                <a:solidFill>
                  <a:schemeClr val="accent3"/>
                </a:solidFill>
                <a:latin typeface="Average"/>
                <a:ea typeface="Average"/>
                <a:cs typeface="Average"/>
                <a:sym typeface="Average"/>
              </a:defRPr>
            </a:lvl8pPr>
            <a:lvl9pPr indent="0" lvl="8" marL="0" marR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000"/>
              <a:buFont typeface="Arial"/>
              <a:buNone/>
              <a:defRPr b="0" i="0" sz="1000" u="none" cap="none" strike="noStrike">
                <a:solidFill>
                  <a:schemeClr val="accent3"/>
                </a:solidFill>
                <a:latin typeface="Average"/>
                <a:ea typeface="Average"/>
                <a:cs typeface="Average"/>
                <a:sym typeface="Average"/>
              </a:defRPr>
            </a:lvl9pPr>
          </a:lstStyle>
          <a:p>
            <a:pPr indent="0" lvl="0" marL="0" rtl="0" algn="r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en"/>
              <a:t>‹#›</a:t>
            </a:fld>
            <a:endParaRPr/>
          </a:p>
        </p:txBody>
      </p:sp>
    </p:spTree>
  </p:cSld>
  <p:clrMapOvr>
    <a:masterClrMapping/>
  </p:clrMapOvr>
</p:sldLayout>
</file>

<file path=ppt/slideLayouts/slideLayout16.xml><?xml version="1.0" encoding="utf-8"?>
<p:sldLayout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xmlns:ahyp="http://schemas.microsoft.com/office/drawing/2018/hyperlinkcolor" matchingName="Blank" type="blank">
  <p:cSld name="BLANK">
    <p:spTree>
      <p:nvGrpSpPr>
        <p:cNvPr id="84" name="Shape 84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5" name="Google Shape;85;p17"/>
          <p:cNvSpPr txBox="1"/>
          <p:nvPr>
            <p:ph idx="12" type="sldNum"/>
          </p:nvPr>
        </p:nvSpPr>
        <p:spPr>
          <a:xfrm>
            <a:off x="8490250" y="4681009"/>
            <a:ext cx="548700" cy="393600"/>
          </a:xfrm>
          <a:prstGeom prst="rect">
            <a:avLst/>
          </a:prstGeom>
          <a:noFill/>
          <a:ln>
            <a:noFill/>
          </a:ln>
        </p:spPr>
        <p:txBody>
          <a:bodyPr anchorCtr="0" anchor="ctr" bIns="91425" lIns="91425" spcFirstLastPara="1" rIns="91425" wrap="square" tIns="91425">
            <a:noAutofit/>
          </a:bodyPr>
          <a:lstStyle>
            <a:lvl1pPr indent="0" lvl="0" marL="0" marR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000"/>
              <a:buFont typeface="Arial"/>
              <a:buNone/>
              <a:defRPr b="0" i="0" sz="1000" u="none" cap="none" strike="noStrike">
                <a:solidFill>
                  <a:schemeClr val="accent3"/>
                </a:solidFill>
                <a:latin typeface="Average"/>
                <a:ea typeface="Average"/>
                <a:cs typeface="Average"/>
                <a:sym typeface="Average"/>
              </a:defRPr>
            </a:lvl1pPr>
            <a:lvl2pPr indent="0" lvl="1" marL="0" marR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000"/>
              <a:buFont typeface="Arial"/>
              <a:buNone/>
              <a:defRPr b="0" i="0" sz="1000" u="none" cap="none" strike="noStrike">
                <a:solidFill>
                  <a:schemeClr val="accent3"/>
                </a:solidFill>
                <a:latin typeface="Average"/>
                <a:ea typeface="Average"/>
                <a:cs typeface="Average"/>
                <a:sym typeface="Average"/>
              </a:defRPr>
            </a:lvl2pPr>
            <a:lvl3pPr indent="0" lvl="2" marL="0" marR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000"/>
              <a:buFont typeface="Arial"/>
              <a:buNone/>
              <a:defRPr b="0" i="0" sz="1000" u="none" cap="none" strike="noStrike">
                <a:solidFill>
                  <a:schemeClr val="accent3"/>
                </a:solidFill>
                <a:latin typeface="Average"/>
                <a:ea typeface="Average"/>
                <a:cs typeface="Average"/>
                <a:sym typeface="Average"/>
              </a:defRPr>
            </a:lvl3pPr>
            <a:lvl4pPr indent="0" lvl="3" marL="0" marR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000"/>
              <a:buFont typeface="Arial"/>
              <a:buNone/>
              <a:defRPr b="0" i="0" sz="1000" u="none" cap="none" strike="noStrike">
                <a:solidFill>
                  <a:schemeClr val="accent3"/>
                </a:solidFill>
                <a:latin typeface="Average"/>
                <a:ea typeface="Average"/>
                <a:cs typeface="Average"/>
                <a:sym typeface="Average"/>
              </a:defRPr>
            </a:lvl4pPr>
            <a:lvl5pPr indent="0" lvl="4" marL="0" marR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000"/>
              <a:buFont typeface="Arial"/>
              <a:buNone/>
              <a:defRPr b="0" i="0" sz="1000" u="none" cap="none" strike="noStrike">
                <a:solidFill>
                  <a:schemeClr val="accent3"/>
                </a:solidFill>
                <a:latin typeface="Average"/>
                <a:ea typeface="Average"/>
                <a:cs typeface="Average"/>
                <a:sym typeface="Average"/>
              </a:defRPr>
            </a:lvl5pPr>
            <a:lvl6pPr indent="0" lvl="5" marL="0" marR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000"/>
              <a:buFont typeface="Arial"/>
              <a:buNone/>
              <a:defRPr b="0" i="0" sz="1000" u="none" cap="none" strike="noStrike">
                <a:solidFill>
                  <a:schemeClr val="accent3"/>
                </a:solidFill>
                <a:latin typeface="Average"/>
                <a:ea typeface="Average"/>
                <a:cs typeface="Average"/>
                <a:sym typeface="Average"/>
              </a:defRPr>
            </a:lvl6pPr>
            <a:lvl7pPr indent="0" lvl="6" marL="0" marR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000"/>
              <a:buFont typeface="Arial"/>
              <a:buNone/>
              <a:defRPr b="0" i="0" sz="1000" u="none" cap="none" strike="noStrike">
                <a:solidFill>
                  <a:schemeClr val="accent3"/>
                </a:solidFill>
                <a:latin typeface="Average"/>
                <a:ea typeface="Average"/>
                <a:cs typeface="Average"/>
                <a:sym typeface="Average"/>
              </a:defRPr>
            </a:lvl7pPr>
            <a:lvl8pPr indent="0" lvl="7" marL="0" marR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000"/>
              <a:buFont typeface="Arial"/>
              <a:buNone/>
              <a:defRPr b="0" i="0" sz="1000" u="none" cap="none" strike="noStrike">
                <a:solidFill>
                  <a:schemeClr val="accent3"/>
                </a:solidFill>
                <a:latin typeface="Average"/>
                <a:ea typeface="Average"/>
                <a:cs typeface="Average"/>
                <a:sym typeface="Average"/>
              </a:defRPr>
            </a:lvl8pPr>
            <a:lvl9pPr indent="0" lvl="8" marL="0" marR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000"/>
              <a:buFont typeface="Arial"/>
              <a:buNone/>
              <a:defRPr b="0" i="0" sz="1000" u="none" cap="none" strike="noStrike">
                <a:solidFill>
                  <a:schemeClr val="accent3"/>
                </a:solidFill>
                <a:latin typeface="Average"/>
                <a:ea typeface="Average"/>
                <a:cs typeface="Average"/>
                <a:sym typeface="Average"/>
              </a:defRPr>
            </a:lvl9pPr>
          </a:lstStyle>
          <a:p>
            <a:pPr indent="0" lvl="0" marL="0" rtl="0" algn="r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en"/>
              <a:t>‹#›</a:t>
            </a:fld>
            <a:endParaRPr/>
          </a:p>
        </p:txBody>
      </p:sp>
    </p:spTree>
  </p:cSld>
  <p:clrMapOvr>
    <a:masterClrMapping/>
  </p:clrMapOvr>
</p:sldLayout>
</file>

<file path=ppt/slideMasters/_rels/slideMaster1.xml.rels><?xml version="1.0" encoding="UTF-8" standalone="yes"?><Relationships xmlns="http://schemas.openxmlformats.org/package/2006/relationships"><Relationship Id="rId11" Type="http://schemas.openxmlformats.org/officeDocument/2006/relationships/slideLayout" Target="../slideLayouts/slideLayout11.xml"/><Relationship Id="rId10" Type="http://schemas.openxmlformats.org/officeDocument/2006/relationships/slideLayout" Target="../slideLayouts/slideLayout10.xml"/><Relationship Id="rId13" Type="http://schemas.openxmlformats.org/officeDocument/2006/relationships/slideLayout" Target="../slideLayouts/slideLayout13.xml"/><Relationship Id="rId12" Type="http://schemas.openxmlformats.org/officeDocument/2006/relationships/slideLayout" Target="../slideLayouts/slideLayout12.xml"/><Relationship Id="rId1" Type="http://schemas.openxmlformats.org/officeDocument/2006/relationships/slideLayout" Target="../slideLayouts/slideLayout1.xml"/><Relationship Id="rId2" Type="http://schemas.openxmlformats.org/officeDocument/2006/relationships/slideLayout" Target="../slideLayouts/slideLayout2.xml"/><Relationship Id="rId3" Type="http://schemas.openxmlformats.org/officeDocument/2006/relationships/slideLayout" Target="../slideLayouts/slideLayout3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Relationship Id="rId15" Type="http://schemas.openxmlformats.org/officeDocument/2006/relationships/slideLayout" Target="../slideLayouts/slideLayout15.xml"/><Relationship Id="rId14" Type="http://schemas.openxmlformats.org/officeDocument/2006/relationships/slideLayout" Target="../slideLayouts/slideLayout14.xml"/><Relationship Id="rId17" Type="http://schemas.openxmlformats.org/officeDocument/2006/relationships/theme" Target="../theme/theme2.xml"/><Relationship Id="rId16" Type="http://schemas.openxmlformats.org/officeDocument/2006/relationships/slideLayout" Target="../slideLayouts/slideLayout16.xml"/><Relationship Id="rId5" Type="http://schemas.openxmlformats.org/officeDocument/2006/relationships/slideLayout" Target="../slideLayouts/slideLayout5.xml"/><Relationship Id="rId6" Type="http://schemas.openxmlformats.org/officeDocument/2006/relationships/slideLayout" Target="../slideLayouts/slideLayout6.xml"/><Relationship Id="rId7" Type="http://schemas.openxmlformats.org/officeDocument/2006/relationships/slideLayout" Target="../slideLayouts/slideLayout7.xml"/><Relationship Id="rId8" Type="http://schemas.openxmlformats.org/officeDocument/2006/relationships/slideLayout" Target="../slideLayouts/slideLayout8.xml"/></Relationships>
</file>

<file path=ppt/slideMasters/slideMaster1.xml><?xml version="1.0" encoding="utf-8"?>
<p:sldMaster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xmlns:ahyp="http://schemas.microsoft.com/office/drawing/2018/hyperlinkcolor">
  <p:cSld name="slate">
    <p:bg>
      <p:bgPr>
        <a:solidFill>
          <a:schemeClr val="lt1"/>
        </a:solidFill>
      </p:bgPr>
    </p:bg>
    <p:spTree>
      <p:nvGrpSpPr>
        <p:cNvPr id="5" name="Shape 5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" name="Google Shape;6;p1"/>
          <p:cNvSpPr txBox="1"/>
          <p:nvPr>
            <p:ph type="title"/>
          </p:nvPr>
        </p:nvSpPr>
        <p:spPr>
          <a:xfrm>
            <a:off x="311700" y="445025"/>
            <a:ext cx="8520600" cy="572700"/>
          </a:xfrm>
          <a:prstGeom prst="rect">
            <a:avLst/>
          </a:prstGeom>
          <a:noFill/>
          <a:ln>
            <a:noFill/>
          </a:ln>
        </p:spPr>
        <p:txBody>
          <a:bodyPr anchorCtr="0" anchor="t" bIns="91425" lIns="91425" spcFirstLastPara="1" rIns="91425" wrap="square" tIns="91425">
            <a:noAutofit/>
          </a:bodyPr>
          <a:lstStyle>
            <a:lvl1pPr lvl="0" marR="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3000"/>
              <a:buFont typeface="Oswald"/>
              <a:buNone/>
              <a:defRPr b="0" i="0" sz="3000" u="none" cap="none" strike="noStrike">
                <a:solidFill>
                  <a:schemeClr val="dk1"/>
                </a:solidFill>
                <a:latin typeface="Oswald"/>
                <a:ea typeface="Oswald"/>
                <a:cs typeface="Oswald"/>
                <a:sym typeface="Oswald"/>
              </a:defRPr>
            </a:lvl1pPr>
            <a:lvl2pPr lvl="1" marR="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3000"/>
              <a:buFont typeface="Oswald"/>
              <a:buNone/>
              <a:defRPr b="0" i="0" sz="3000" u="none" cap="none" strike="noStrike">
                <a:solidFill>
                  <a:schemeClr val="dk1"/>
                </a:solidFill>
                <a:latin typeface="Oswald"/>
                <a:ea typeface="Oswald"/>
                <a:cs typeface="Oswald"/>
                <a:sym typeface="Oswald"/>
              </a:defRPr>
            </a:lvl2pPr>
            <a:lvl3pPr lvl="2" marR="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3000"/>
              <a:buFont typeface="Oswald"/>
              <a:buNone/>
              <a:defRPr b="0" i="0" sz="3000" u="none" cap="none" strike="noStrike">
                <a:solidFill>
                  <a:schemeClr val="dk1"/>
                </a:solidFill>
                <a:latin typeface="Oswald"/>
                <a:ea typeface="Oswald"/>
                <a:cs typeface="Oswald"/>
                <a:sym typeface="Oswald"/>
              </a:defRPr>
            </a:lvl3pPr>
            <a:lvl4pPr lvl="3" marR="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3000"/>
              <a:buFont typeface="Oswald"/>
              <a:buNone/>
              <a:defRPr b="0" i="0" sz="3000" u="none" cap="none" strike="noStrike">
                <a:solidFill>
                  <a:schemeClr val="dk1"/>
                </a:solidFill>
                <a:latin typeface="Oswald"/>
                <a:ea typeface="Oswald"/>
                <a:cs typeface="Oswald"/>
                <a:sym typeface="Oswald"/>
              </a:defRPr>
            </a:lvl4pPr>
            <a:lvl5pPr lvl="4" marR="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3000"/>
              <a:buFont typeface="Oswald"/>
              <a:buNone/>
              <a:defRPr b="0" i="0" sz="3000" u="none" cap="none" strike="noStrike">
                <a:solidFill>
                  <a:schemeClr val="dk1"/>
                </a:solidFill>
                <a:latin typeface="Oswald"/>
                <a:ea typeface="Oswald"/>
                <a:cs typeface="Oswald"/>
                <a:sym typeface="Oswald"/>
              </a:defRPr>
            </a:lvl5pPr>
            <a:lvl6pPr lvl="5" marR="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3000"/>
              <a:buFont typeface="Oswald"/>
              <a:buNone/>
              <a:defRPr b="0" i="0" sz="3000" u="none" cap="none" strike="noStrike">
                <a:solidFill>
                  <a:schemeClr val="dk1"/>
                </a:solidFill>
                <a:latin typeface="Oswald"/>
                <a:ea typeface="Oswald"/>
                <a:cs typeface="Oswald"/>
                <a:sym typeface="Oswald"/>
              </a:defRPr>
            </a:lvl6pPr>
            <a:lvl7pPr lvl="6" marR="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3000"/>
              <a:buFont typeface="Oswald"/>
              <a:buNone/>
              <a:defRPr b="0" i="0" sz="3000" u="none" cap="none" strike="noStrike">
                <a:solidFill>
                  <a:schemeClr val="dk1"/>
                </a:solidFill>
                <a:latin typeface="Oswald"/>
                <a:ea typeface="Oswald"/>
                <a:cs typeface="Oswald"/>
                <a:sym typeface="Oswald"/>
              </a:defRPr>
            </a:lvl7pPr>
            <a:lvl8pPr lvl="7" marR="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3000"/>
              <a:buFont typeface="Oswald"/>
              <a:buNone/>
              <a:defRPr b="0" i="0" sz="3000" u="none" cap="none" strike="noStrike">
                <a:solidFill>
                  <a:schemeClr val="dk1"/>
                </a:solidFill>
                <a:latin typeface="Oswald"/>
                <a:ea typeface="Oswald"/>
                <a:cs typeface="Oswald"/>
                <a:sym typeface="Oswald"/>
              </a:defRPr>
            </a:lvl8pPr>
            <a:lvl9pPr lvl="8" marR="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3000"/>
              <a:buFont typeface="Oswald"/>
              <a:buNone/>
              <a:defRPr b="0" i="0" sz="3000" u="none" cap="none" strike="noStrike">
                <a:solidFill>
                  <a:schemeClr val="dk1"/>
                </a:solidFill>
                <a:latin typeface="Oswald"/>
                <a:ea typeface="Oswald"/>
                <a:cs typeface="Oswald"/>
                <a:sym typeface="Oswald"/>
              </a:defRPr>
            </a:lvl9pPr>
          </a:lstStyle>
          <a:p/>
        </p:txBody>
      </p:sp>
      <p:sp>
        <p:nvSpPr>
          <p:cNvPr id="7" name="Google Shape;7;p1"/>
          <p:cNvSpPr txBox="1"/>
          <p:nvPr>
            <p:ph idx="1" type="body"/>
          </p:nvPr>
        </p:nvSpPr>
        <p:spPr>
          <a:xfrm>
            <a:off x="311700" y="1152475"/>
            <a:ext cx="8520600" cy="3416400"/>
          </a:xfrm>
          <a:prstGeom prst="rect">
            <a:avLst/>
          </a:prstGeom>
          <a:noFill/>
          <a:ln>
            <a:noFill/>
          </a:ln>
        </p:spPr>
        <p:txBody>
          <a:bodyPr anchorCtr="0" anchor="t" bIns="91425" lIns="91425" spcFirstLastPara="1" rIns="91425" wrap="square" tIns="91425">
            <a:noAutofit/>
          </a:bodyPr>
          <a:lstStyle>
            <a:lvl1pPr indent="-342900" lvl="0" marL="457200" marR="0" rtl="0" algn="l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Clr>
                <a:schemeClr val="accent3"/>
              </a:buClr>
              <a:buSzPts val="1800"/>
              <a:buFont typeface="Average"/>
              <a:buChar char="●"/>
              <a:defRPr b="0" i="0" sz="1800" u="none" cap="none" strike="noStrike">
                <a:solidFill>
                  <a:schemeClr val="accent3"/>
                </a:solidFill>
                <a:latin typeface="Average"/>
                <a:ea typeface="Average"/>
                <a:cs typeface="Average"/>
                <a:sym typeface="Average"/>
              </a:defRPr>
            </a:lvl1pPr>
            <a:lvl2pPr indent="-317500" lvl="1" marL="914400" marR="0" rtl="0" algn="l">
              <a:lnSpc>
                <a:spcPct val="115000"/>
              </a:lnSpc>
              <a:spcBef>
                <a:spcPts val="1600"/>
              </a:spcBef>
              <a:spcAft>
                <a:spcPts val="0"/>
              </a:spcAft>
              <a:buClr>
                <a:schemeClr val="accent3"/>
              </a:buClr>
              <a:buSzPts val="1400"/>
              <a:buFont typeface="Average"/>
              <a:buChar char="○"/>
              <a:defRPr b="0" i="0" sz="1400" u="none" cap="none" strike="noStrike">
                <a:solidFill>
                  <a:schemeClr val="accent3"/>
                </a:solidFill>
                <a:latin typeface="Average"/>
                <a:ea typeface="Average"/>
                <a:cs typeface="Average"/>
                <a:sym typeface="Average"/>
              </a:defRPr>
            </a:lvl2pPr>
            <a:lvl3pPr indent="-317500" lvl="2" marL="1371600" marR="0" rtl="0" algn="l">
              <a:lnSpc>
                <a:spcPct val="115000"/>
              </a:lnSpc>
              <a:spcBef>
                <a:spcPts val="1600"/>
              </a:spcBef>
              <a:spcAft>
                <a:spcPts val="0"/>
              </a:spcAft>
              <a:buClr>
                <a:schemeClr val="accent3"/>
              </a:buClr>
              <a:buSzPts val="1400"/>
              <a:buFont typeface="Average"/>
              <a:buChar char="■"/>
              <a:defRPr b="0" i="0" sz="1400" u="none" cap="none" strike="noStrike">
                <a:solidFill>
                  <a:schemeClr val="accent3"/>
                </a:solidFill>
                <a:latin typeface="Average"/>
                <a:ea typeface="Average"/>
                <a:cs typeface="Average"/>
                <a:sym typeface="Average"/>
              </a:defRPr>
            </a:lvl3pPr>
            <a:lvl4pPr indent="-317500" lvl="3" marL="1828800" marR="0" rtl="0" algn="l">
              <a:lnSpc>
                <a:spcPct val="115000"/>
              </a:lnSpc>
              <a:spcBef>
                <a:spcPts val="1600"/>
              </a:spcBef>
              <a:spcAft>
                <a:spcPts val="0"/>
              </a:spcAft>
              <a:buClr>
                <a:schemeClr val="accent3"/>
              </a:buClr>
              <a:buSzPts val="1400"/>
              <a:buFont typeface="Average"/>
              <a:buChar char="●"/>
              <a:defRPr b="0" i="0" sz="1400" u="none" cap="none" strike="noStrike">
                <a:solidFill>
                  <a:schemeClr val="accent3"/>
                </a:solidFill>
                <a:latin typeface="Average"/>
                <a:ea typeface="Average"/>
                <a:cs typeface="Average"/>
                <a:sym typeface="Average"/>
              </a:defRPr>
            </a:lvl4pPr>
            <a:lvl5pPr indent="-317500" lvl="4" marL="2286000" marR="0" rtl="0" algn="l">
              <a:lnSpc>
                <a:spcPct val="115000"/>
              </a:lnSpc>
              <a:spcBef>
                <a:spcPts val="1600"/>
              </a:spcBef>
              <a:spcAft>
                <a:spcPts val="0"/>
              </a:spcAft>
              <a:buClr>
                <a:schemeClr val="accent3"/>
              </a:buClr>
              <a:buSzPts val="1400"/>
              <a:buFont typeface="Average"/>
              <a:buChar char="○"/>
              <a:defRPr b="0" i="0" sz="1400" u="none" cap="none" strike="noStrike">
                <a:solidFill>
                  <a:schemeClr val="accent3"/>
                </a:solidFill>
                <a:latin typeface="Average"/>
                <a:ea typeface="Average"/>
                <a:cs typeface="Average"/>
                <a:sym typeface="Average"/>
              </a:defRPr>
            </a:lvl5pPr>
            <a:lvl6pPr indent="-317500" lvl="5" marL="2743200" marR="0" rtl="0" algn="l">
              <a:lnSpc>
                <a:spcPct val="115000"/>
              </a:lnSpc>
              <a:spcBef>
                <a:spcPts val="1600"/>
              </a:spcBef>
              <a:spcAft>
                <a:spcPts val="0"/>
              </a:spcAft>
              <a:buClr>
                <a:schemeClr val="accent3"/>
              </a:buClr>
              <a:buSzPts val="1400"/>
              <a:buFont typeface="Average"/>
              <a:buChar char="■"/>
              <a:defRPr b="0" i="0" sz="1400" u="none" cap="none" strike="noStrike">
                <a:solidFill>
                  <a:schemeClr val="accent3"/>
                </a:solidFill>
                <a:latin typeface="Average"/>
                <a:ea typeface="Average"/>
                <a:cs typeface="Average"/>
                <a:sym typeface="Average"/>
              </a:defRPr>
            </a:lvl6pPr>
            <a:lvl7pPr indent="-317500" lvl="6" marL="3200400" marR="0" rtl="0" algn="l">
              <a:lnSpc>
                <a:spcPct val="115000"/>
              </a:lnSpc>
              <a:spcBef>
                <a:spcPts val="1600"/>
              </a:spcBef>
              <a:spcAft>
                <a:spcPts val="0"/>
              </a:spcAft>
              <a:buClr>
                <a:schemeClr val="accent3"/>
              </a:buClr>
              <a:buSzPts val="1400"/>
              <a:buFont typeface="Average"/>
              <a:buChar char="●"/>
              <a:defRPr b="0" i="0" sz="1400" u="none" cap="none" strike="noStrike">
                <a:solidFill>
                  <a:schemeClr val="accent3"/>
                </a:solidFill>
                <a:latin typeface="Average"/>
                <a:ea typeface="Average"/>
                <a:cs typeface="Average"/>
                <a:sym typeface="Average"/>
              </a:defRPr>
            </a:lvl7pPr>
            <a:lvl8pPr indent="-317500" lvl="7" marL="3657600" marR="0" rtl="0" algn="l">
              <a:lnSpc>
                <a:spcPct val="115000"/>
              </a:lnSpc>
              <a:spcBef>
                <a:spcPts val="1600"/>
              </a:spcBef>
              <a:spcAft>
                <a:spcPts val="0"/>
              </a:spcAft>
              <a:buClr>
                <a:schemeClr val="accent3"/>
              </a:buClr>
              <a:buSzPts val="1400"/>
              <a:buFont typeface="Average"/>
              <a:buChar char="○"/>
              <a:defRPr b="0" i="0" sz="1400" u="none" cap="none" strike="noStrike">
                <a:solidFill>
                  <a:schemeClr val="accent3"/>
                </a:solidFill>
                <a:latin typeface="Average"/>
                <a:ea typeface="Average"/>
                <a:cs typeface="Average"/>
                <a:sym typeface="Average"/>
              </a:defRPr>
            </a:lvl8pPr>
            <a:lvl9pPr indent="-317500" lvl="8" marL="4114800" marR="0" rtl="0" algn="l">
              <a:lnSpc>
                <a:spcPct val="115000"/>
              </a:lnSpc>
              <a:spcBef>
                <a:spcPts val="1600"/>
              </a:spcBef>
              <a:spcAft>
                <a:spcPts val="1600"/>
              </a:spcAft>
              <a:buClr>
                <a:schemeClr val="accent3"/>
              </a:buClr>
              <a:buSzPts val="1400"/>
              <a:buFont typeface="Average"/>
              <a:buChar char="■"/>
              <a:defRPr b="0" i="0" sz="1400" u="none" cap="none" strike="noStrike">
                <a:solidFill>
                  <a:schemeClr val="accent3"/>
                </a:solidFill>
                <a:latin typeface="Average"/>
                <a:ea typeface="Average"/>
                <a:cs typeface="Average"/>
                <a:sym typeface="Average"/>
              </a:defRPr>
            </a:lvl9pPr>
          </a:lstStyle>
          <a:p/>
        </p:txBody>
      </p:sp>
      <p:sp>
        <p:nvSpPr>
          <p:cNvPr id="8" name="Google Shape;8;p1"/>
          <p:cNvSpPr txBox="1"/>
          <p:nvPr>
            <p:ph idx="12" type="sldNum"/>
          </p:nvPr>
        </p:nvSpPr>
        <p:spPr>
          <a:xfrm>
            <a:off x="8490250" y="4681009"/>
            <a:ext cx="548700" cy="393600"/>
          </a:xfrm>
          <a:prstGeom prst="rect">
            <a:avLst/>
          </a:prstGeom>
          <a:noFill/>
          <a:ln>
            <a:noFill/>
          </a:ln>
        </p:spPr>
        <p:txBody>
          <a:bodyPr anchorCtr="0" anchor="ctr" bIns="91425" lIns="91425" spcFirstLastPara="1" rIns="91425" wrap="square" tIns="91425">
            <a:noAutofit/>
          </a:bodyPr>
          <a:lstStyle>
            <a:lvl1pPr indent="0" lvl="0" marL="0" marR="0" rtl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000"/>
              <a:buFont typeface="Arial"/>
              <a:buNone/>
              <a:defRPr b="0" i="0" sz="1000" u="none" cap="none" strike="noStrike">
                <a:solidFill>
                  <a:schemeClr val="accent3"/>
                </a:solidFill>
                <a:latin typeface="Average"/>
                <a:ea typeface="Average"/>
                <a:cs typeface="Average"/>
                <a:sym typeface="Average"/>
              </a:defRPr>
            </a:lvl1pPr>
            <a:lvl2pPr indent="0" lvl="1" marL="0" marR="0" rtl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000"/>
              <a:buFont typeface="Arial"/>
              <a:buNone/>
              <a:defRPr b="0" i="0" sz="1000" u="none" cap="none" strike="noStrike">
                <a:solidFill>
                  <a:schemeClr val="accent3"/>
                </a:solidFill>
                <a:latin typeface="Average"/>
                <a:ea typeface="Average"/>
                <a:cs typeface="Average"/>
                <a:sym typeface="Average"/>
              </a:defRPr>
            </a:lvl2pPr>
            <a:lvl3pPr indent="0" lvl="2" marL="0" marR="0" rtl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000"/>
              <a:buFont typeface="Arial"/>
              <a:buNone/>
              <a:defRPr b="0" i="0" sz="1000" u="none" cap="none" strike="noStrike">
                <a:solidFill>
                  <a:schemeClr val="accent3"/>
                </a:solidFill>
                <a:latin typeface="Average"/>
                <a:ea typeface="Average"/>
                <a:cs typeface="Average"/>
                <a:sym typeface="Average"/>
              </a:defRPr>
            </a:lvl3pPr>
            <a:lvl4pPr indent="0" lvl="3" marL="0" marR="0" rtl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000"/>
              <a:buFont typeface="Arial"/>
              <a:buNone/>
              <a:defRPr b="0" i="0" sz="1000" u="none" cap="none" strike="noStrike">
                <a:solidFill>
                  <a:schemeClr val="accent3"/>
                </a:solidFill>
                <a:latin typeface="Average"/>
                <a:ea typeface="Average"/>
                <a:cs typeface="Average"/>
                <a:sym typeface="Average"/>
              </a:defRPr>
            </a:lvl4pPr>
            <a:lvl5pPr indent="0" lvl="4" marL="0" marR="0" rtl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000"/>
              <a:buFont typeface="Arial"/>
              <a:buNone/>
              <a:defRPr b="0" i="0" sz="1000" u="none" cap="none" strike="noStrike">
                <a:solidFill>
                  <a:schemeClr val="accent3"/>
                </a:solidFill>
                <a:latin typeface="Average"/>
                <a:ea typeface="Average"/>
                <a:cs typeface="Average"/>
                <a:sym typeface="Average"/>
              </a:defRPr>
            </a:lvl5pPr>
            <a:lvl6pPr indent="0" lvl="5" marL="0" marR="0" rtl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000"/>
              <a:buFont typeface="Arial"/>
              <a:buNone/>
              <a:defRPr b="0" i="0" sz="1000" u="none" cap="none" strike="noStrike">
                <a:solidFill>
                  <a:schemeClr val="accent3"/>
                </a:solidFill>
                <a:latin typeface="Average"/>
                <a:ea typeface="Average"/>
                <a:cs typeface="Average"/>
                <a:sym typeface="Average"/>
              </a:defRPr>
            </a:lvl6pPr>
            <a:lvl7pPr indent="0" lvl="6" marL="0" marR="0" rtl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000"/>
              <a:buFont typeface="Arial"/>
              <a:buNone/>
              <a:defRPr b="0" i="0" sz="1000" u="none" cap="none" strike="noStrike">
                <a:solidFill>
                  <a:schemeClr val="accent3"/>
                </a:solidFill>
                <a:latin typeface="Average"/>
                <a:ea typeface="Average"/>
                <a:cs typeface="Average"/>
                <a:sym typeface="Average"/>
              </a:defRPr>
            </a:lvl7pPr>
            <a:lvl8pPr indent="0" lvl="7" marL="0" marR="0" rtl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000"/>
              <a:buFont typeface="Arial"/>
              <a:buNone/>
              <a:defRPr b="0" i="0" sz="1000" u="none" cap="none" strike="noStrike">
                <a:solidFill>
                  <a:schemeClr val="accent3"/>
                </a:solidFill>
                <a:latin typeface="Average"/>
                <a:ea typeface="Average"/>
                <a:cs typeface="Average"/>
                <a:sym typeface="Average"/>
              </a:defRPr>
            </a:lvl8pPr>
            <a:lvl9pPr indent="0" lvl="8" marL="0" marR="0" rtl="0" algn="r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000"/>
              <a:buFont typeface="Arial"/>
              <a:buNone/>
              <a:defRPr b="0" i="0" sz="1000" u="none" cap="none" strike="noStrike">
                <a:solidFill>
                  <a:schemeClr val="accent3"/>
                </a:solidFill>
                <a:latin typeface="Average"/>
                <a:ea typeface="Average"/>
                <a:cs typeface="Average"/>
                <a:sym typeface="Average"/>
              </a:defRPr>
            </a:lvl9pPr>
          </a:lstStyle>
          <a:p>
            <a:pPr indent="0" lvl="0" marL="0" rtl="0" algn="r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en"/>
              <a:t>‹#›</a:t>
            </a:fld>
            <a:endParaRPr/>
          </a:p>
        </p:txBody>
      </p:sp>
    </p:spTree>
  </p:cSld>
  <p:clrMap accent1="accent1" accent2="accent2" accent3="accent3" accent4="accent4" accent5="accent5" accent6="accent6" bg1="lt1" bg2="dk2" tx1="dk1" tx2="lt2" folHlink="folHlink" hlink="hlink"/>
  <p:sldLayoutIdLst>
    <p:sldLayoutId id="2147483648" r:id="rId1"/>
    <p:sldLayoutId id="2147483649" r:id="rId2"/>
    <p:sldLayoutId id="2147483650" r:id="rId3"/>
    <p:sldLayoutId id="2147483651" r:id="rId4"/>
    <p:sldLayoutId id="2147483652" r:id="rId5"/>
    <p:sldLayoutId id="2147483653" r:id="rId6"/>
    <p:sldLayoutId id="2147483654" r:id="rId7"/>
    <p:sldLayoutId id="2147483655" r:id="rId8"/>
    <p:sldLayoutId id="2147483656" r:id="rId9"/>
    <p:sldLayoutId id="2147483657" r:id="rId10"/>
    <p:sldLayoutId id="2147483658" r:id="rId11"/>
    <p:sldLayoutId id="2147483659" r:id="rId12"/>
    <p:sldLayoutId id="2147483660" r:id="rId13"/>
    <p:sldLayoutId id="2147483661" r:id="rId14"/>
    <p:sldLayoutId id="2147483662" r:id="rId15"/>
    <p:sldLayoutId id="2147483663" r:id="rId16"/>
  </p:sldLayoutIdLst>
  <mc:AlternateContent>
    <mc:Choice Requires="p14">
      <p:transition spd="slow" p14:dur="2000">
        <p:fade/>
      </p:transition>
    </mc:Choice>
    <mc:Fallback>
      <p:transition spd="slow">
        <p:fade/>
      </p:transition>
    </mc:Fallback>
  </mc:AlternateContent>
  <p:hf dt="0" ftr="0" hdr="0" sldNum="0"/>
  <p:txStyles>
    <p:titleStyle>
      <a:defPPr lvl="0" marR="0" rtl="0" algn="l">
        <a:lnSpc>
          <a:spcPct val="100000"/>
        </a:lnSpc>
        <a:spcBef>
          <a:spcPts val="0"/>
        </a:spcBef>
        <a:spcAft>
          <a:spcPts val="0"/>
        </a:spcAft>
      </a:defPPr>
      <a:lvl1pPr lvl="0" marR="0" rtl="0" algn="l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b="0" i="0" sz="1400" u="none" cap="none" strike="noStrike">
          <a:solidFill>
            <a:srgbClr val="000000"/>
          </a:solidFill>
          <a:latin typeface="Arial"/>
          <a:ea typeface="Arial"/>
          <a:cs typeface="Arial"/>
          <a:sym typeface="Arial"/>
        </a:defRPr>
      </a:lvl1pPr>
      <a:lvl2pPr lvl="1" marR="0" rtl="0" algn="l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b="0" i="0" sz="1400" u="none" cap="none" strike="noStrike">
          <a:solidFill>
            <a:srgbClr val="000000"/>
          </a:solidFill>
          <a:latin typeface="Arial"/>
          <a:ea typeface="Arial"/>
          <a:cs typeface="Arial"/>
          <a:sym typeface="Arial"/>
        </a:defRPr>
      </a:lvl2pPr>
      <a:lvl3pPr lvl="2" marR="0" rtl="0" algn="l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b="0" i="0" sz="1400" u="none" cap="none" strike="noStrike">
          <a:solidFill>
            <a:srgbClr val="000000"/>
          </a:solidFill>
          <a:latin typeface="Arial"/>
          <a:ea typeface="Arial"/>
          <a:cs typeface="Arial"/>
          <a:sym typeface="Arial"/>
        </a:defRPr>
      </a:lvl3pPr>
      <a:lvl4pPr lvl="3" marR="0" rtl="0" algn="l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b="0" i="0" sz="1400" u="none" cap="none" strike="noStrike">
          <a:solidFill>
            <a:srgbClr val="000000"/>
          </a:solidFill>
          <a:latin typeface="Arial"/>
          <a:ea typeface="Arial"/>
          <a:cs typeface="Arial"/>
          <a:sym typeface="Arial"/>
        </a:defRPr>
      </a:lvl4pPr>
      <a:lvl5pPr lvl="4" marR="0" rtl="0" algn="l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b="0" i="0" sz="1400" u="none" cap="none" strike="noStrike">
          <a:solidFill>
            <a:srgbClr val="000000"/>
          </a:solidFill>
          <a:latin typeface="Arial"/>
          <a:ea typeface="Arial"/>
          <a:cs typeface="Arial"/>
          <a:sym typeface="Arial"/>
        </a:defRPr>
      </a:lvl5pPr>
      <a:lvl6pPr lvl="5" marR="0" rtl="0" algn="l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b="0" i="0" sz="1400" u="none" cap="none" strike="noStrike">
          <a:solidFill>
            <a:srgbClr val="000000"/>
          </a:solidFill>
          <a:latin typeface="Arial"/>
          <a:ea typeface="Arial"/>
          <a:cs typeface="Arial"/>
          <a:sym typeface="Arial"/>
        </a:defRPr>
      </a:lvl6pPr>
      <a:lvl7pPr lvl="6" marR="0" rtl="0" algn="l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b="0" i="0" sz="1400" u="none" cap="none" strike="noStrike">
          <a:solidFill>
            <a:srgbClr val="000000"/>
          </a:solidFill>
          <a:latin typeface="Arial"/>
          <a:ea typeface="Arial"/>
          <a:cs typeface="Arial"/>
          <a:sym typeface="Arial"/>
        </a:defRPr>
      </a:lvl7pPr>
      <a:lvl8pPr lvl="7" marR="0" rtl="0" algn="l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b="0" i="0" sz="1400" u="none" cap="none" strike="noStrike">
          <a:solidFill>
            <a:srgbClr val="000000"/>
          </a:solidFill>
          <a:latin typeface="Arial"/>
          <a:ea typeface="Arial"/>
          <a:cs typeface="Arial"/>
          <a:sym typeface="Arial"/>
        </a:defRPr>
      </a:lvl8pPr>
      <a:lvl9pPr lvl="8" marR="0" rtl="0" algn="l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b="0" i="0" sz="1400" u="none" cap="none" strike="noStrike">
          <a:solidFill>
            <a:srgbClr val="000000"/>
          </a:solidFill>
          <a:latin typeface="Arial"/>
          <a:ea typeface="Arial"/>
          <a:cs typeface="Arial"/>
          <a:sym typeface="Arial"/>
        </a:defRPr>
      </a:lvl9pPr>
    </p:titleStyle>
    <p:bodyStyle>
      <a:defPPr lvl="0" marR="0" rtl="0" algn="l">
        <a:lnSpc>
          <a:spcPct val="100000"/>
        </a:lnSpc>
        <a:spcBef>
          <a:spcPts val="0"/>
        </a:spcBef>
        <a:spcAft>
          <a:spcPts val="0"/>
        </a:spcAft>
      </a:defPPr>
      <a:lvl1pPr lvl="0" marR="0" rtl="0" algn="l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b="0" i="0" sz="1400" u="none" cap="none" strike="noStrike">
          <a:solidFill>
            <a:srgbClr val="000000"/>
          </a:solidFill>
          <a:latin typeface="Arial"/>
          <a:ea typeface="Arial"/>
          <a:cs typeface="Arial"/>
          <a:sym typeface="Arial"/>
        </a:defRPr>
      </a:lvl1pPr>
      <a:lvl2pPr lvl="1" marR="0" rtl="0" algn="l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b="0" i="0" sz="1400" u="none" cap="none" strike="noStrike">
          <a:solidFill>
            <a:srgbClr val="000000"/>
          </a:solidFill>
          <a:latin typeface="Arial"/>
          <a:ea typeface="Arial"/>
          <a:cs typeface="Arial"/>
          <a:sym typeface="Arial"/>
        </a:defRPr>
      </a:lvl2pPr>
      <a:lvl3pPr lvl="2" marR="0" rtl="0" algn="l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b="0" i="0" sz="1400" u="none" cap="none" strike="noStrike">
          <a:solidFill>
            <a:srgbClr val="000000"/>
          </a:solidFill>
          <a:latin typeface="Arial"/>
          <a:ea typeface="Arial"/>
          <a:cs typeface="Arial"/>
          <a:sym typeface="Arial"/>
        </a:defRPr>
      </a:lvl3pPr>
      <a:lvl4pPr lvl="3" marR="0" rtl="0" algn="l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b="0" i="0" sz="1400" u="none" cap="none" strike="noStrike">
          <a:solidFill>
            <a:srgbClr val="000000"/>
          </a:solidFill>
          <a:latin typeface="Arial"/>
          <a:ea typeface="Arial"/>
          <a:cs typeface="Arial"/>
          <a:sym typeface="Arial"/>
        </a:defRPr>
      </a:lvl4pPr>
      <a:lvl5pPr lvl="4" marR="0" rtl="0" algn="l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b="0" i="0" sz="1400" u="none" cap="none" strike="noStrike">
          <a:solidFill>
            <a:srgbClr val="000000"/>
          </a:solidFill>
          <a:latin typeface="Arial"/>
          <a:ea typeface="Arial"/>
          <a:cs typeface="Arial"/>
          <a:sym typeface="Arial"/>
        </a:defRPr>
      </a:lvl5pPr>
      <a:lvl6pPr lvl="5" marR="0" rtl="0" algn="l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b="0" i="0" sz="1400" u="none" cap="none" strike="noStrike">
          <a:solidFill>
            <a:srgbClr val="000000"/>
          </a:solidFill>
          <a:latin typeface="Arial"/>
          <a:ea typeface="Arial"/>
          <a:cs typeface="Arial"/>
          <a:sym typeface="Arial"/>
        </a:defRPr>
      </a:lvl6pPr>
      <a:lvl7pPr lvl="6" marR="0" rtl="0" algn="l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b="0" i="0" sz="1400" u="none" cap="none" strike="noStrike">
          <a:solidFill>
            <a:srgbClr val="000000"/>
          </a:solidFill>
          <a:latin typeface="Arial"/>
          <a:ea typeface="Arial"/>
          <a:cs typeface="Arial"/>
          <a:sym typeface="Arial"/>
        </a:defRPr>
      </a:lvl7pPr>
      <a:lvl8pPr lvl="7" marR="0" rtl="0" algn="l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b="0" i="0" sz="1400" u="none" cap="none" strike="noStrike">
          <a:solidFill>
            <a:srgbClr val="000000"/>
          </a:solidFill>
          <a:latin typeface="Arial"/>
          <a:ea typeface="Arial"/>
          <a:cs typeface="Arial"/>
          <a:sym typeface="Arial"/>
        </a:defRPr>
      </a:lvl8pPr>
      <a:lvl9pPr lvl="8" marR="0" rtl="0" algn="l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b="0" i="0" sz="1400" u="none" cap="none" strike="noStrike">
          <a:solidFill>
            <a:srgbClr val="000000"/>
          </a:solidFill>
          <a:latin typeface="Arial"/>
          <a:ea typeface="Arial"/>
          <a:cs typeface="Arial"/>
          <a:sym typeface="Arial"/>
        </a:defRPr>
      </a:lvl9pPr>
    </p:bodyStyle>
    <p:otherStyle>
      <a:defPPr lvl="0" marR="0" rtl="0" algn="l">
        <a:lnSpc>
          <a:spcPct val="100000"/>
        </a:lnSpc>
        <a:spcBef>
          <a:spcPts val="0"/>
        </a:spcBef>
        <a:spcAft>
          <a:spcPts val="0"/>
        </a:spcAft>
      </a:defPPr>
      <a:lvl1pPr lvl="0" marR="0" rtl="0" algn="l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b="0" i="0" sz="1400" u="none" cap="none" strike="noStrike">
          <a:solidFill>
            <a:srgbClr val="000000"/>
          </a:solidFill>
          <a:latin typeface="Arial"/>
          <a:ea typeface="Arial"/>
          <a:cs typeface="Arial"/>
          <a:sym typeface="Arial"/>
        </a:defRPr>
      </a:lvl1pPr>
      <a:lvl2pPr lvl="1" marR="0" rtl="0" algn="l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b="0" i="0" sz="1400" u="none" cap="none" strike="noStrike">
          <a:solidFill>
            <a:srgbClr val="000000"/>
          </a:solidFill>
          <a:latin typeface="Arial"/>
          <a:ea typeface="Arial"/>
          <a:cs typeface="Arial"/>
          <a:sym typeface="Arial"/>
        </a:defRPr>
      </a:lvl2pPr>
      <a:lvl3pPr lvl="2" marR="0" rtl="0" algn="l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b="0" i="0" sz="1400" u="none" cap="none" strike="noStrike">
          <a:solidFill>
            <a:srgbClr val="000000"/>
          </a:solidFill>
          <a:latin typeface="Arial"/>
          <a:ea typeface="Arial"/>
          <a:cs typeface="Arial"/>
          <a:sym typeface="Arial"/>
        </a:defRPr>
      </a:lvl3pPr>
      <a:lvl4pPr lvl="3" marR="0" rtl="0" algn="l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b="0" i="0" sz="1400" u="none" cap="none" strike="noStrike">
          <a:solidFill>
            <a:srgbClr val="000000"/>
          </a:solidFill>
          <a:latin typeface="Arial"/>
          <a:ea typeface="Arial"/>
          <a:cs typeface="Arial"/>
          <a:sym typeface="Arial"/>
        </a:defRPr>
      </a:lvl4pPr>
      <a:lvl5pPr lvl="4" marR="0" rtl="0" algn="l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b="0" i="0" sz="1400" u="none" cap="none" strike="noStrike">
          <a:solidFill>
            <a:srgbClr val="000000"/>
          </a:solidFill>
          <a:latin typeface="Arial"/>
          <a:ea typeface="Arial"/>
          <a:cs typeface="Arial"/>
          <a:sym typeface="Arial"/>
        </a:defRPr>
      </a:lvl5pPr>
      <a:lvl6pPr lvl="5" marR="0" rtl="0" algn="l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b="0" i="0" sz="1400" u="none" cap="none" strike="noStrike">
          <a:solidFill>
            <a:srgbClr val="000000"/>
          </a:solidFill>
          <a:latin typeface="Arial"/>
          <a:ea typeface="Arial"/>
          <a:cs typeface="Arial"/>
          <a:sym typeface="Arial"/>
        </a:defRPr>
      </a:lvl6pPr>
      <a:lvl7pPr lvl="6" marR="0" rtl="0" algn="l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b="0" i="0" sz="1400" u="none" cap="none" strike="noStrike">
          <a:solidFill>
            <a:srgbClr val="000000"/>
          </a:solidFill>
          <a:latin typeface="Arial"/>
          <a:ea typeface="Arial"/>
          <a:cs typeface="Arial"/>
          <a:sym typeface="Arial"/>
        </a:defRPr>
      </a:lvl7pPr>
      <a:lvl8pPr lvl="7" marR="0" rtl="0" algn="l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b="0" i="0" sz="1400" u="none" cap="none" strike="noStrike">
          <a:solidFill>
            <a:srgbClr val="000000"/>
          </a:solidFill>
          <a:latin typeface="Arial"/>
          <a:ea typeface="Arial"/>
          <a:cs typeface="Arial"/>
          <a:sym typeface="Arial"/>
        </a:defRPr>
      </a:lvl8pPr>
      <a:lvl9pPr lvl="8" marR="0" rtl="0" algn="l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b="0" i="0" sz="1400" u="none" cap="none" strike="noStrike">
          <a:solidFill>
            <a:srgbClr val="000000"/>
          </a:solidFill>
          <a:latin typeface="Arial"/>
          <a:ea typeface="Arial"/>
          <a:cs typeface="Arial"/>
          <a:sym typeface="Arial"/>
        </a:defRPr>
      </a:lvl9pPr>
    </p:otherStyle>
  </p:txStyles>
</p:sldMaster>
</file>

<file path=ppt/slides/_rels/slide1.xml.rels><?xml version="1.0" encoding="UTF-8" standalone="yes"?><Relationships xmlns="http://schemas.openxmlformats.org/package/2006/relationships"><Relationship Id="rId1" Type="http://schemas.openxmlformats.org/officeDocument/2006/relationships/slideLayout" Target="../slideLayouts/slideLayout1.xml"/><Relationship Id="rId2" Type="http://schemas.openxmlformats.org/officeDocument/2006/relationships/notesSlide" Target="../notesSlides/notesSlide1.xml"/><Relationship Id="rId3" Type="http://schemas.openxmlformats.org/officeDocument/2006/relationships/image" Target="../media/image3.png"/></Relationships>
</file>

<file path=ppt/slides/_rels/slide2.xml.rels><?xml version="1.0" encoding="UTF-8" standalone="yes"?><Relationships xmlns="http://schemas.openxmlformats.org/package/2006/relationships"><Relationship Id="rId1" Type="http://schemas.openxmlformats.org/officeDocument/2006/relationships/slideLayout" Target="../slideLayouts/slideLayout1.xml"/><Relationship Id="rId2" Type="http://schemas.openxmlformats.org/officeDocument/2006/relationships/notesSlide" Target="../notesSlides/notesSlide2.xml"/></Relationships>
</file>

<file path=ppt/slides/_rels/slide3.xml.rels><?xml version="1.0" encoding="UTF-8" standalone="yes"?><Relationships xmlns="http://schemas.openxmlformats.org/package/2006/relationships"><Relationship Id="rId1" Type="http://schemas.openxmlformats.org/officeDocument/2006/relationships/slideLayout" Target="../slideLayouts/slideLayout1.xml"/><Relationship Id="rId2" Type="http://schemas.openxmlformats.org/officeDocument/2006/relationships/notesSlide" Target="../notesSlides/notesSlide3.xml"/><Relationship Id="rId3" Type="http://schemas.openxmlformats.org/officeDocument/2006/relationships/image" Target="../media/image11.jpg"/></Relationships>
</file>

<file path=ppt/slides/_rels/slide4.xml.rels><?xml version="1.0" encoding="UTF-8" standalone="yes"?><Relationships xmlns="http://schemas.openxmlformats.org/package/2006/relationships"><Relationship Id="rId1" Type="http://schemas.openxmlformats.org/officeDocument/2006/relationships/slideLayout" Target="../slideLayouts/slideLayout2.xml"/><Relationship Id="rId2" Type="http://schemas.openxmlformats.org/officeDocument/2006/relationships/notesSlide" Target="../notesSlides/notesSlide4.xml"/><Relationship Id="rId3" Type="http://schemas.openxmlformats.org/officeDocument/2006/relationships/image" Target="../media/image4.png"/></Relationships>
</file>

<file path=ppt/slides/_rels/slide5.xml.rels><?xml version="1.0" encoding="UTF-8" standalone="yes"?><Relationships xmlns="http://schemas.openxmlformats.org/package/2006/relationships"><Relationship Id="rId1" Type="http://schemas.openxmlformats.org/officeDocument/2006/relationships/slideLayout" Target="../slideLayouts/slideLayout1.xml"/><Relationship Id="rId2" Type="http://schemas.openxmlformats.org/officeDocument/2006/relationships/notesSlide" Target="../notesSlides/notesSlide5.xml"/></Relationships>
</file>

<file path=ppt/slides/_rels/slide6.xml.rels><?xml version="1.0" encoding="UTF-8" standalone="yes"?><Relationships xmlns="http://schemas.openxmlformats.org/package/2006/relationships"><Relationship Id="rId1" Type="http://schemas.openxmlformats.org/officeDocument/2006/relationships/slideLayout" Target="../slideLayouts/slideLayout1.xml"/><Relationship Id="rId2" Type="http://schemas.openxmlformats.org/officeDocument/2006/relationships/notesSlide" Target="../notesSlides/notesSlide6.xml"/><Relationship Id="rId3" Type="http://schemas.openxmlformats.org/officeDocument/2006/relationships/image" Target="../media/image10.jpg"/></Relationships>
</file>

<file path=ppt/slides/_rels/slide7.xml.rels><?xml version="1.0" encoding="UTF-8" standalone="yes"?><Relationships xmlns="http://schemas.openxmlformats.org/package/2006/relationships"><Relationship Id="rId1" Type="http://schemas.openxmlformats.org/officeDocument/2006/relationships/slideLayout" Target="../slideLayouts/slideLayout1.xml"/><Relationship Id="rId2" Type="http://schemas.openxmlformats.org/officeDocument/2006/relationships/notesSlide" Target="../notesSlides/notesSlide7.xml"/></Relationships>
</file>

<file path=ppt/slides/_rels/slide8.xml.rels><?xml version="1.0" encoding="UTF-8" standalone="yes"?><Relationships xmlns="http://schemas.openxmlformats.org/package/2006/relationships"><Relationship Id="rId1" Type="http://schemas.openxmlformats.org/officeDocument/2006/relationships/slideLayout" Target="../slideLayouts/slideLayout1.xml"/><Relationship Id="rId2" Type="http://schemas.openxmlformats.org/officeDocument/2006/relationships/notesSlide" Target="../notesSlides/notesSlide8.xml"/><Relationship Id="rId3" Type="http://schemas.openxmlformats.org/officeDocument/2006/relationships/image" Target="../media/image1.jpg"/></Relationships>
</file>

<file path=ppt/slides/_rels/slide9.xml.rels><?xml version="1.0" encoding="UTF-8" standalone="yes"?><Relationships xmlns="http://schemas.openxmlformats.org/package/2006/relationships"><Relationship Id="rId1" Type="http://schemas.openxmlformats.org/officeDocument/2006/relationships/slideLayout" Target="../slideLayouts/slideLayout1.xml"/><Relationship Id="rId2" Type="http://schemas.openxmlformats.org/officeDocument/2006/relationships/notesSlide" Target="../notesSlides/notesSlide9.xml"/></Relationships>
</file>

<file path=ppt/slides/_rels/slide10.xml.rels><?xml version="1.0" encoding="UTF-8" standalone="yes"?><Relationships xmlns="http://schemas.openxmlformats.org/package/2006/relationships"><Relationship Id="rId1" Type="http://schemas.openxmlformats.org/officeDocument/2006/relationships/slideLayout" Target="../slideLayouts/slideLayout1.xml"/><Relationship Id="rId2" Type="http://schemas.openxmlformats.org/officeDocument/2006/relationships/notesSlide" Target="../notesSlides/notesSlide10.xml"/><Relationship Id="rId3" Type="http://schemas.openxmlformats.org/officeDocument/2006/relationships/image" Target="../media/image13.jpg"/></Relationships>
</file>

<file path=ppt/slides/_rels/slide11.xml.rels><?xml version="1.0" encoding="UTF-8" standalone="yes"?><Relationships xmlns="http://schemas.openxmlformats.org/package/2006/relationships"><Relationship Id="rId1" Type="http://schemas.openxmlformats.org/officeDocument/2006/relationships/slideLayout" Target="../slideLayouts/slideLayout1.xml"/><Relationship Id="rId2" Type="http://schemas.openxmlformats.org/officeDocument/2006/relationships/notesSlide" Target="../notesSlides/notesSlide11.xml"/></Relationships>
</file>

<file path=ppt/slides/_rels/slide12.xml.rels><?xml version="1.0" encoding="UTF-8" standalone="yes"?><Relationships xmlns="http://schemas.openxmlformats.org/package/2006/relationships"><Relationship Id="rId1" Type="http://schemas.openxmlformats.org/officeDocument/2006/relationships/slideLayout" Target="../slideLayouts/slideLayout1.xml"/><Relationship Id="rId2" Type="http://schemas.openxmlformats.org/officeDocument/2006/relationships/notesSlide" Target="../notesSlides/notesSlide12.xml"/><Relationship Id="rId3" Type="http://schemas.openxmlformats.org/officeDocument/2006/relationships/image" Target="../media/image14.jpg"/></Relationships>
</file>

<file path=ppt/slides/_rels/slide13.xml.rels><?xml version="1.0" encoding="UTF-8" standalone="yes"?><Relationships xmlns="http://schemas.openxmlformats.org/package/2006/relationships"><Relationship Id="rId1" Type="http://schemas.openxmlformats.org/officeDocument/2006/relationships/slideLayout" Target="../slideLayouts/slideLayout1.xml"/><Relationship Id="rId2" Type="http://schemas.openxmlformats.org/officeDocument/2006/relationships/notesSlide" Target="../notesSlides/notesSlide13.xml"/></Relationships>
</file>

<file path=ppt/slides/_rels/slide14.xml.rels><?xml version="1.0" encoding="UTF-8" standalone="yes"?><Relationships xmlns="http://schemas.openxmlformats.org/package/2006/relationships"><Relationship Id="rId1" Type="http://schemas.openxmlformats.org/officeDocument/2006/relationships/slideLayout" Target="../slideLayouts/slideLayout3.xml"/><Relationship Id="rId2" Type="http://schemas.openxmlformats.org/officeDocument/2006/relationships/notesSlide" Target="../notesSlides/notesSlide14.xml"/><Relationship Id="rId3" Type="http://schemas.openxmlformats.org/officeDocument/2006/relationships/image" Target="../media/image9.jpg"/></Relationships>
</file>

<file path=ppt/slides/_rels/slide15.xml.rels><?xml version="1.0" encoding="UTF-8" standalone="yes"?><Relationships xmlns="http://schemas.openxmlformats.org/package/2006/relationships"><Relationship Id="rId1" Type="http://schemas.openxmlformats.org/officeDocument/2006/relationships/slideLayout" Target="../slideLayouts/slideLayout4.xml"/><Relationship Id="rId2" Type="http://schemas.openxmlformats.org/officeDocument/2006/relationships/notesSlide" Target="../notesSlides/notesSlide15.xml"/><Relationship Id="rId3" Type="http://schemas.openxmlformats.org/officeDocument/2006/relationships/image" Target="../media/image12.jpg"/></Relationships>
</file>

<file path=ppt/slides/_rels/slide16.xml.rels><?xml version="1.0" encoding="UTF-8" standalone="yes"?><Relationships xmlns="http://schemas.openxmlformats.org/package/2006/relationships"><Relationship Id="rId1" Type="http://schemas.openxmlformats.org/officeDocument/2006/relationships/slideLayout" Target="../slideLayouts/slideLayout5.xml"/><Relationship Id="rId2" Type="http://schemas.openxmlformats.org/officeDocument/2006/relationships/notesSlide" Target="../notesSlides/notesSlide16.xml"/><Relationship Id="rId3" Type="http://schemas.openxmlformats.org/officeDocument/2006/relationships/image" Target="../media/image5.jpg"/></Relationships>
</file>

<file path=ppt/slides/_rels/slide17.xml.rels><?xml version="1.0" encoding="UTF-8" standalone="yes"?><Relationships xmlns="http://schemas.openxmlformats.org/package/2006/relationships"><Relationship Id="rId1" Type="http://schemas.openxmlformats.org/officeDocument/2006/relationships/slideLayout" Target="../slideLayouts/slideLayout1.xml"/><Relationship Id="rId2" Type="http://schemas.openxmlformats.org/officeDocument/2006/relationships/notesSlide" Target="../notesSlides/notesSlide17.xml"/><Relationship Id="rId3" Type="http://schemas.openxmlformats.org/officeDocument/2006/relationships/image" Target="../media/image6.jpg"/></Relationships>
</file>

<file path=ppt/slides/_rels/slide18.xml.rels><?xml version="1.0" encoding="UTF-8" standalone="yes"?><Relationships xmlns="http://schemas.openxmlformats.org/package/2006/relationships"><Relationship Id="rId1" Type="http://schemas.openxmlformats.org/officeDocument/2006/relationships/slideLayout" Target="../slideLayouts/slideLayout1.xml"/><Relationship Id="rId2" Type="http://schemas.openxmlformats.org/officeDocument/2006/relationships/notesSlide" Target="../notesSlides/notesSlide18.xml"/><Relationship Id="rId3" Type="http://schemas.openxmlformats.org/officeDocument/2006/relationships/image" Target="../media/image2.jpg"/></Relationships>
</file>

<file path=ppt/slides/_rels/slide19.xml.rels><?xml version="1.0" encoding="UTF-8" standalone="yes"?><Relationships xmlns="http://schemas.openxmlformats.org/package/2006/relationships"><Relationship Id="rId1" Type="http://schemas.openxmlformats.org/officeDocument/2006/relationships/slideLayout" Target="../slideLayouts/slideLayout1.xml"/><Relationship Id="rId2" Type="http://schemas.openxmlformats.org/officeDocument/2006/relationships/notesSlide" Target="../notesSlides/notesSlide19.xml"/></Relationships>
</file>

<file path=ppt/slides/_rels/slide20.xml.rels><?xml version="1.0" encoding="UTF-8" standalone="yes"?><Relationships xmlns="http://schemas.openxmlformats.org/package/2006/relationships"><Relationship Id="rId1" Type="http://schemas.openxmlformats.org/officeDocument/2006/relationships/slideLayout" Target="../slideLayouts/slideLayout1.xml"/><Relationship Id="rId2" Type="http://schemas.openxmlformats.org/officeDocument/2006/relationships/notesSlide" Target="../notesSlides/notesSlide20.xml"/><Relationship Id="rId3" Type="http://schemas.openxmlformats.org/officeDocument/2006/relationships/image" Target="../media/image8.jpg"/></Relationships>
</file>

<file path=ppt/slides/_rels/slide21.xml.rels><?xml version="1.0" encoding="UTF-8" standalone="yes"?><Relationships xmlns="http://schemas.openxmlformats.org/package/2006/relationships"><Relationship Id="rId1" Type="http://schemas.openxmlformats.org/officeDocument/2006/relationships/slideLayout" Target="../slideLayouts/slideLayout6.xml"/><Relationship Id="rId2" Type="http://schemas.openxmlformats.org/officeDocument/2006/relationships/notesSlide" Target="../notesSlides/notesSlide21.xml"/><Relationship Id="rId3" Type="http://schemas.openxmlformats.org/officeDocument/2006/relationships/image" Target="../media/image7.jpg"/></Relationships>
</file>

<file path=ppt/slides/_rels/slide22.xml.rels><?xml version="1.0" encoding="UTF-8" standalone="yes"?><Relationships xmlns="http://schemas.openxmlformats.org/package/2006/relationships"><Relationship Id="rId1" Type="http://schemas.openxmlformats.org/officeDocument/2006/relationships/slideLayout" Target="../slideLayouts/slideLayout1.xml"/><Relationship Id="rId2" Type="http://schemas.openxmlformats.org/officeDocument/2006/relationships/notesSlide" Target="../notesSlides/notesSlide22.xml"/></Relationships>
</file>

<file path=ppt/slides/_rels/slide23.xml.rels><?xml version="1.0" encoding="UTF-8" standalone="yes"?><Relationships xmlns="http://schemas.openxmlformats.org/package/2006/relationships"><Relationship Id="rId1" Type="http://schemas.openxmlformats.org/officeDocument/2006/relationships/slideLayout" Target="../slideLayouts/slideLayout1.xml"/><Relationship Id="rId2" Type="http://schemas.openxmlformats.org/officeDocument/2006/relationships/notesSlide" Target="../notesSlides/notesSlide23.xml"/></Relationships>
</file>

<file path=ppt/slides/slide1.xml><?xml version="1.0" encoding="utf-8"?>
<p:sld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xmlns:ahyp="http://schemas.microsoft.com/office/drawing/2018/hyperlinkcolor">
  <p:cSld>
    <p:spTree>
      <p:nvGrpSpPr>
        <p:cNvPr id="89" name="Shape 89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90" name="Google Shape;90;p18"/>
          <p:cNvSpPr txBox="1"/>
          <p:nvPr>
            <p:ph type="title"/>
          </p:nvPr>
        </p:nvSpPr>
        <p:spPr>
          <a:xfrm>
            <a:off x="311700" y="445025"/>
            <a:ext cx="8520600" cy="572700"/>
          </a:xfrm>
          <a:prstGeom prst="rect">
            <a:avLst/>
          </a:prstGeom>
          <a:noFill/>
          <a:ln>
            <a:noFill/>
          </a:ln>
        </p:spPr>
        <p:txBody>
          <a:bodyPr anchorCtr="0" anchor="t" bIns="91425" lIns="91425" spcFirstLastPara="1" rIns="91425" wrap="square" tIns="91425">
            <a:noAutofit/>
          </a:bodyPr>
          <a:lstStyle/>
          <a:p>
            <a:pPr indent="0" lvl="0" marL="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3000"/>
              <a:buNone/>
            </a:pPr>
            <a:r>
              <a:t/>
            </a:r>
            <a:endParaRPr/>
          </a:p>
        </p:txBody>
      </p:sp>
      <p:sp>
        <p:nvSpPr>
          <p:cNvPr id="91" name="Google Shape;91;p18"/>
          <p:cNvSpPr txBox="1"/>
          <p:nvPr>
            <p:ph idx="1" type="body"/>
          </p:nvPr>
        </p:nvSpPr>
        <p:spPr>
          <a:xfrm>
            <a:off x="311700" y="3701750"/>
            <a:ext cx="8520600" cy="867000"/>
          </a:xfrm>
          <a:prstGeom prst="rect">
            <a:avLst/>
          </a:prstGeom>
          <a:noFill/>
          <a:ln>
            <a:noFill/>
          </a:ln>
        </p:spPr>
        <p:txBody>
          <a:bodyPr anchorCtr="0" anchor="t" bIns="91425" lIns="91425" spcFirstLastPara="1" rIns="91425" wrap="square" tIns="91425">
            <a:noAutofit/>
          </a:bodyPr>
          <a:lstStyle/>
          <a:p>
            <a:pPr indent="0" lvl="0" marL="0" rtl="0" algn="ctr">
              <a:lnSpc>
                <a:spcPct val="115000"/>
              </a:lnSpc>
              <a:spcBef>
                <a:spcPts val="0"/>
              </a:spcBef>
              <a:spcAft>
                <a:spcPts val="1600"/>
              </a:spcAft>
              <a:buSzPts val="1800"/>
              <a:buNone/>
            </a:pPr>
            <a:r>
              <a:rPr lang="en" sz="3400">
                <a:solidFill>
                  <a:schemeClr val="dk2"/>
                </a:solidFill>
                <a:latin typeface="Oswald"/>
                <a:ea typeface="Oswald"/>
                <a:cs typeface="Oswald"/>
                <a:sym typeface="Oswald"/>
              </a:rPr>
              <a:t>BUDAPESTI TÖRTÉNETI MÚZEUM - KISCELLI MÚZEUM</a:t>
            </a:r>
            <a:endParaRPr sz="3400">
              <a:solidFill>
                <a:schemeClr val="dk2"/>
              </a:solidFill>
              <a:latin typeface="Oswald"/>
              <a:ea typeface="Oswald"/>
              <a:cs typeface="Oswald"/>
              <a:sym typeface="Oswald"/>
            </a:endParaRPr>
          </a:p>
        </p:txBody>
      </p:sp>
      <p:pic>
        <p:nvPicPr>
          <p:cNvPr id="92" name="Google Shape;92;p18"/>
          <p:cNvPicPr preferRelativeResize="0"/>
          <p:nvPr/>
        </p:nvPicPr>
        <p:blipFill rotWithShape="1">
          <a:blip r:embed="rId3">
            <a:alphaModFix/>
          </a:blip>
          <a:srcRect b="0" l="0" r="0" t="0"/>
          <a:stretch/>
        </p:blipFill>
        <p:spPr>
          <a:xfrm>
            <a:off x="22914" y="-1585575"/>
            <a:ext cx="9098171" cy="5143499"/>
          </a:xfrm>
          <a:prstGeom prst="rect">
            <a:avLst/>
          </a:prstGeom>
          <a:noFill/>
          <a:ln>
            <a:noFill/>
          </a:ln>
        </p:spPr>
      </p:pic>
    </p:spTree>
  </p:cSld>
  <p:clrMapOvr>
    <a:masterClrMapping/>
  </p:clrMapOvr>
  <mc:AlternateContent>
    <mc:Choice Requires="p14">
      <p:transition spd="slow" p14:dur="2000">
        <p:fade/>
      </p:transition>
    </mc:Choice>
    <mc:Fallback>
      <p:transition spd="slow">
        <p:fade/>
      </p:transition>
    </mc:Fallback>
  </mc:AlternateContent>
</p:sld>
</file>

<file path=ppt/slides/slide2.xml><?xml version="1.0" encoding="utf-8"?>
<p:sld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xmlns:ahyp="http://schemas.microsoft.com/office/drawing/2018/hyperlinkcolor">
  <p:cSld>
    <p:spTree>
      <p:nvGrpSpPr>
        <p:cNvPr id="96" name="Shape 96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97" name="Google Shape;97;p19"/>
          <p:cNvSpPr txBox="1"/>
          <p:nvPr>
            <p:ph idx="1" type="body"/>
          </p:nvPr>
        </p:nvSpPr>
        <p:spPr>
          <a:xfrm>
            <a:off x="311700" y="1055950"/>
            <a:ext cx="8520600" cy="2974800"/>
          </a:xfrm>
          <a:prstGeom prst="rect">
            <a:avLst/>
          </a:prstGeom>
          <a:noFill/>
          <a:ln>
            <a:noFill/>
          </a:ln>
        </p:spPr>
        <p:txBody>
          <a:bodyPr anchorCtr="0" anchor="t" bIns="91425" lIns="91425" spcFirstLastPara="1" rIns="91425" wrap="square" tIns="91425">
            <a:noAutofit/>
          </a:bodyPr>
          <a:lstStyle/>
          <a:p>
            <a:pPr indent="0" lvl="0" marL="0" rtl="0" algn="ctr">
              <a:lnSpc>
                <a:spcPct val="150000"/>
              </a:lnSpc>
              <a:spcBef>
                <a:spcPts val="0"/>
              </a:spcBef>
              <a:spcAft>
                <a:spcPts val="0"/>
              </a:spcAft>
              <a:buSzPts val="1800"/>
              <a:buNone/>
            </a:pPr>
            <a:r>
              <a:rPr lang="en" sz="3000">
                <a:solidFill>
                  <a:schemeClr val="dk1"/>
                </a:solidFill>
                <a:latin typeface="Arial"/>
                <a:ea typeface="Arial"/>
                <a:cs typeface="Arial"/>
                <a:sym typeface="Arial"/>
              </a:rPr>
              <a:t> </a:t>
            </a:r>
            <a:r>
              <a:rPr lang="en" sz="3600">
                <a:solidFill>
                  <a:schemeClr val="dk2"/>
                </a:solidFill>
                <a:latin typeface="Oswald"/>
                <a:ea typeface="Oswald"/>
                <a:cs typeface="Oswald"/>
                <a:sym typeface="Oswald"/>
              </a:rPr>
              <a:t>Mi köze az ón teafőzőnek a skóthoz, és a skótnak Budapesthez? </a:t>
            </a:r>
            <a:endParaRPr sz="3600">
              <a:solidFill>
                <a:schemeClr val="dk2"/>
              </a:solidFill>
              <a:latin typeface="Oswald"/>
              <a:ea typeface="Oswald"/>
              <a:cs typeface="Oswald"/>
              <a:sym typeface="Oswald"/>
            </a:endParaRPr>
          </a:p>
          <a:p>
            <a:pPr indent="0" lvl="0" marL="0" rtl="0" algn="ctr">
              <a:lnSpc>
                <a:spcPct val="150000"/>
              </a:lnSpc>
              <a:spcBef>
                <a:spcPts val="0"/>
              </a:spcBef>
              <a:spcAft>
                <a:spcPts val="0"/>
              </a:spcAft>
              <a:buSzPts val="1800"/>
              <a:buNone/>
            </a:pPr>
            <a:r>
              <a:rPr lang="en" sz="3600">
                <a:solidFill>
                  <a:schemeClr val="dk2"/>
                </a:solidFill>
                <a:latin typeface="Oswald"/>
                <a:ea typeface="Oswald"/>
                <a:cs typeface="Oswald"/>
                <a:sym typeface="Oswald"/>
              </a:rPr>
              <a:t>És mindennek mi köze a legnagyobb magyarhoz?</a:t>
            </a:r>
            <a:endParaRPr sz="3600">
              <a:solidFill>
                <a:schemeClr val="dk2"/>
              </a:solidFill>
              <a:latin typeface="Oswald"/>
              <a:ea typeface="Oswald"/>
              <a:cs typeface="Oswald"/>
              <a:sym typeface="Oswald"/>
            </a:endParaRPr>
          </a:p>
        </p:txBody>
      </p:sp>
    </p:spTree>
  </p:cSld>
  <p:clrMapOvr>
    <a:masterClrMapping/>
  </p:clrMapOvr>
</p:sld>
</file>

<file path=ppt/slides/slide3.xml><?xml version="1.0" encoding="utf-8"?>
<p:sld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xmlns:ahyp="http://schemas.microsoft.com/office/drawing/2018/hyperlinkcolor">
  <p:cSld>
    <p:spTree>
      <p:nvGrpSpPr>
        <p:cNvPr id="101" name="Shape 101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2" name="Google Shape;102;p20"/>
          <p:cNvSpPr txBox="1"/>
          <p:nvPr>
            <p:ph idx="1" type="body"/>
          </p:nvPr>
        </p:nvSpPr>
        <p:spPr>
          <a:xfrm>
            <a:off x="3130150" y="147875"/>
            <a:ext cx="5702100" cy="4781400"/>
          </a:xfrm>
          <a:prstGeom prst="rect">
            <a:avLst/>
          </a:prstGeom>
          <a:noFill/>
          <a:ln>
            <a:noFill/>
          </a:ln>
        </p:spPr>
        <p:txBody>
          <a:bodyPr anchorCtr="0" anchor="t" bIns="91425" lIns="91425" spcFirstLastPara="1" rIns="91425" wrap="square" tIns="91425">
            <a:noAutofit/>
          </a:bodyPr>
          <a:lstStyle/>
          <a:p>
            <a:pPr indent="0" lvl="0" marL="0" marR="0" rtl="0" algn="ctr">
              <a:lnSpc>
                <a:spcPct val="150000"/>
              </a:lnSpc>
              <a:spcBef>
                <a:spcPts val="0"/>
              </a:spcBef>
              <a:spcAft>
                <a:spcPts val="0"/>
              </a:spcAft>
              <a:buSzPts val="1800"/>
              <a:buNone/>
            </a:pPr>
            <a:r>
              <a:rPr lang="en" sz="2100">
                <a:solidFill>
                  <a:schemeClr val="dk2"/>
                </a:solidFill>
                <a:latin typeface="Oswald"/>
                <a:ea typeface="Oswald"/>
                <a:cs typeface="Oswald"/>
                <a:sym typeface="Oswald"/>
              </a:rPr>
              <a:t>Gróf Széchenyi István (1791 – 1860)</a:t>
            </a:r>
            <a:endParaRPr sz="2100">
              <a:solidFill>
                <a:schemeClr val="dk2"/>
              </a:solidFill>
              <a:latin typeface="Oswald"/>
              <a:ea typeface="Oswald"/>
              <a:cs typeface="Oswald"/>
              <a:sym typeface="Oswald"/>
            </a:endParaRPr>
          </a:p>
          <a:p>
            <a:pPr indent="0" lvl="0" marL="0" marR="0" rtl="0" algn="ctr">
              <a:lnSpc>
                <a:spcPct val="150000"/>
              </a:lnSpc>
              <a:spcBef>
                <a:spcPts val="0"/>
              </a:spcBef>
              <a:spcAft>
                <a:spcPts val="0"/>
              </a:spcAft>
              <a:buSzPts val="1800"/>
              <a:buNone/>
            </a:pPr>
            <a:r>
              <a:rPr lang="en" sz="2100">
                <a:solidFill>
                  <a:schemeClr val="dk2"/>
                </a:solidFill>
                <a:latin typeface="Oswald"/>
                <a:ea typeface="Oswald"/>
                <a:cs typeface="Oswald"/>
                <a:sym typeface="Oswald"/>
              </a:rPr>
              <a:t>58 éves volt, mikor elkészült élete egyik legnagyobb műve: a Lánchíd.</a:t>
            </a:r>
            <a:endParaRPr sz="2100">
              <a:solidFill>
                <a:schemeClr val="dk2"/>
              </a:solidFill>
              <a:latin typeface="Oswald"/>
              <a:ea typeface="Oswald"/>
              <a:cs typeface="Oswald"/>
              <a:sym typeface="Oswald"/>
            </a:endParaRPr>
          </a:p>
          <a:p>
            <a:pPr indent="0" lvl="0" marL="0" marR="0" rtl="0" algn="just">
              <a:lnSpc>
                <a:spcPct val="150000"/>
              </a:lnSpc>
              <a:spcBef>
                <a:spcPts val="0"/>
              </a:spcBef>
              <a:spcAft>
                <a:spcPts val="0"/>
              </a:spcAft>
              <a:buSzPts val="1800"/>
              <a:buNone/>
            </a:pPr>
            <a:r>
              <a:t/>
            </a:r>
            <a:endParaRPr sz="2100">
              <a:solidFill>
                <a:schemeClr val="dk2"/>
              </a:solidFill>
              <a:latin typeface="Oswald"/>
              <a:ea typeface="Oswald"/>
              <a:cs typeface="Oswald"/>
              <a:sym typeface="Oswald"/>
            </a:endParaRPr>
          </a:p>
          <a:p>
            <a:pPr indent="0" lvl="0" marL="0" marR="0" rtl="0" algn="just">
              <a:lnSpc>
                <a:spcPct val="150000"/>
              </a:lnSpc>
              <a:spcBef>
                <a:spcPts val="0"/>
              </a:spcBef>
              <a:spcAft>
                <a:spcPts val="0"/>
              </a:spcAft>
              <a:buSzPts val="1800"/>
              <a:buNone/>
            </a:pPr>
            <a:r>
              <a:rPr lang="en" sz="2100">
                <a:solidFill>
                  <a:schemeClr val="dk2"/>
                </a:solidFill>
                <a:latin typeface="Oswald"/>
                <a:ea typeface="Oswald"/>
                <a:cs typeface="Oswald"/>
                <a:sym typeface="Oswald"/>
              </a:rPr>
              <a:t>Mikor 1820 telén édesapja temetésre utazva egy jégzajlás megakadályozta átkelését a Dunán, hetekre Pesten ragadt. </a:t>
            </a:r>
            <a:endParaRPr sz="2100">
              <a:solidFill>
                <a:schemeClr val="dk2"/>
              </a:solidFill>
              <a:latin typeface="Oswald"/>
              <a:ea typeface="Oswald"/>
              <a:cs typeface="Oswald"/>
              <a:sym typeface="Oswald"/>
            </a:endParaRPr>
          </a:p>
          <a:p>
            <a:pPr indent="0" lvl="0" marL="0" marR="0" rtl="0" algn="just">
              <a:lnSpc>
                <a:spcPct val="150000"/>
              </a:lnSpc>
              <a:spcBef>
                <a:spcPts val="0"/>
              </a:spcBef>
              <a:spcAft>
                <a:spcPts val="0"/>
              </a:spcAft>
              <a:buSzPts val="1800"/>
              <a:buNone/>
            </a:pPr>
            <a:r>
              <a:rPr lang="en" sz="2100">
                <a:solidFill>
                  <a:schemeClr val="dk2"/>
                </a:solidFill>
                <a:latin typeface="Oswald"/>
                <a:ea typeface="Oswald"/>
                <a:cs typeface="Oswald"/>
                <a:sym typeface="Oswald"/>
              </a:rPr>
              <a:t>Ekkor döntötte el, hogy megvalósítja gigantikus és minden képzeletet felülmúló álmát: egy állandó hidat a Dunán</a:t>
            </a:r>
            <a:r>
              <a:rPr lang="en" sz="1700">
                <a:solidFill>
                  <a:schemeClr val="dk1"/>
                </a:solidFill>
                <a:latin typeface="Arial"/>
                <a:ea typeface="Arial"/>
                <a:cs typeface="Arial"/>
                <a:sym typeface="Arial"/>
              </a:rPr>
              <a:t>.</a:t>
            </a:r>
            <a:endParaRPr sz="1900">
              <a:solidFill>
                <a:srgbClr val="000000"/>
              </a:solidFill>
            </a:endParaRPr>
          </a:p>
        </p:txBody>
      </p:sp>
      <p:pic>
        <p:nvPicPr>
          <p:cNvPr id="103" name="Google Shape;103;p20"/>
          <p:cNvPicPr preferRelativeResize="0"/>
          <p:nvPr/>
        </p:nvPicPr>
        <p:blipFill rotWithShape="1">
          <a:blip r:embed="rId3">
            <a:alphaModFix/>
          </a:blip>
          <a:srcRect b="0" l="0" r="0" t="0"/>
          <a:stretch/>
        </p:blipFill>
        <p:spPr>
          <a:xfrm>
            <a:off x="-511160" y="0"/>
            <a:ext cx="3641310" cy="5143500"/>
          </a:xfrm>
          <a:prstGeom prst="rect">
            <a:avLst/>
          </a:prstGeom>
          <a:noFill/>
          <a:ln>
            <a:noFill/>
          </a:ln>
        </p:spPr>
      </p:pic>
    </p:spTree>
  </p:cSld>
  <p:clrMapOvr>
    <a:masterClrMapping/>
  </p:clrMapOvr>
</p:sld>
</file>

<file path=ppt/slides/slide4.xml><?xml version="1.0" encoding="utf-8"?>
<p:sld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xmlns:ahyp="http://schemas.microsoft.com/office/drawing/2018/hyperlinkcolor">
  <p:cSld>
    <p:spTree>
      <p:nvGrpSpPr>
        <p:cNvPr id="107" name="Shape 107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08" name="Google Shape;108;p21"/>
          <p:cNvPicPr preferRelativeResize="0"/>
          <p:nvPr/>
        </p:nvPicPr>
        <p:blipFill rotWithShape="1">
          <a:blip r:embed="rId3">
            <a:alphaModFix amt="80000"/>
          </a:blip>
          <a:srcRect b="9507" l="0" r="0" t="9506"/>
          <a:stretch/>
        </p:blipFill>
        <p:spPr>
          <a:xfrm>
            <a:off x="0" y="0"/>
            <a:ext cx="9144006" cy="5143497"/>
          </a:xfrm>
          <a:prstGeom prst="rect">
            <a:avLst/>
          </a:prstGeom>
          <a:noFill/>
          <a:ln>
            <a:noFill/>
          </a:ln>
        </p:spPr>
      </p:pic>
      <p:sp>
        <p:nvSpPr>
          <p:cNvPr id="109" name="Google Shape;109;p21"/>
          <p:cNvSpPr txBox="1"/>
          <p:nvPr>
            <p:ph idx="1" type="body"/>
          </p:nvPr>
        </p:nvSpPr>
        <p:spPr>
          <a:xfrm>
            <a:off x="357400" y="147875"/>
            <a:ext cx="7880100" cy="4313100"/>
          </a:xfrm>
          <a:prstGeom prst="rect">
            <a:avLst/>
          </a:prstGeom>
          <a:noFill/>
          <a:ln>
            <a:noFill/>
          </a:ln>
        </p:spPr>
        <p:txBody>
          <a:bodyPr anchorCtr="0" anchor="b" bIns="91425" lIns="91425" spcFirstLastPara="1" rIns="91425" wrap="square" tIns="91425">
            <a:noAutofit/>
          </a:bodyPr>
          <a:lstStyle/>
          <a:p>
            <a:pPr indent="0" lvl="0" marL="0" marR="0" rtl="0" algn="l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SzPts val="2400"/>
              <a:buNone/>
            </a:pPr>
            <a:r>
              <a:rPr lang="en" sz="2700">
                <a:solidFill>
                  <a:srgbClr val="FFFFFF"/>
                </a:solidFill>
                <a:latin typeface="Oswald"/>
                <a:ea typeface="Oswald"/>
                <a:cs typeface="Oswald"/>
                <a:sym typeface="Oswald"/>
              </a:rPr>
              <a:t>Ladikok láncolatára fektetett fapallókon vagy a Duna jegén átkelni nagyon körülményes volt. </a:t>
            </a:r>
            <a:endParaRPr sz="2700">
              <a:solidFill>
                <a:srgbClr val="FFFFFF"/>
              </a:solidFill>
              <a:latin typeface="Oswald"/>
              <a:ea typeface="Oswald"/>
              <a:cs typeface="Oswald"/>
              <a:sym typeface="Oswald"/>
            </a:endParaRPr>
          </a:p>
          <a:p>
            <a:pPr indent="0" lvl="0" marL="0" marR="0" rtl="0" algn="l">
              <a:lnSpc>
                <a:spcPct val="115000"/>
              </a:lnSpc>
              <a:spcBef>
                <a:spcPts val="1600"/>
              </a:spcBef>
              <a:spcAft>
                <a:spcPts val="0"/>
              </a:spcAft>
              <a:buSzPts val="2400"/>
              <a:buNone/>
            </a:pPr>
            <a:r>
              <a:t/>
            </a:r>
            <a:endParaRPr sz="2100">
              <a:solidFill>
                <a:srgbClr val="FFFFFF"/>
              </a:solidFill>
              <a:latin typeface="Oswald"/>
              <a:ea typeface="Oswald"/>
              <a:cs typeface="Oswald"/>
              <a:sym typeface="Oswald"/>
            </a:endParaRPr>
          </a:p>
          <a:p>
            <a:pPr indent="0" lvl="0" marL="0" marR="0" rtl="0" algn="l">
              <a:lnSpc>
                <a:spcPct val="115000"/>
              </a:lnSpc>
              <a:spcBef>
                <a:spcPts val="1600"/>
              </a:spcBef>
              <a:spcAft>
                <a:spcPts val="0"/>
              </a:spcAft>
              <a:buSzPts val="2400"/>
              <a:buNone/>
            </a:pPr>
            <a:r>
              <a:t/>
            </a:r>
            <a:endParaRPr>
              <a:solidFill>
                <a:srgbClr val="FFFFFF"/>
              </a:solidFill>
            </a:endParaRPr>
          </a:p>
          <a:p>
            <a:pPr indent="0" lvl="0" marL="0" marR="0" rtl="0" algn="l">
              <a:lnSpc>
                <a:spcPct val="115000"/>
              </a:lnSpc>
              <a:spcBef>
                <a:spcPts val="1600"/>
              </a:spcBef>
              <a:spcAft>
                <a:spcPts val="0"/>
              </a:spcAft>
              <a:buSzPts val="2400"/>
              <a:buNone/>
            </a:pPr>
            <a:r>
              <a:t/>
            </a:r>
            <a:endParaRPr/>
          </a:p>
          <a:p>
            <a:pPr indent="0" lvl="0" marL="0" marR="0" rtl="0" algn="l">
              <a:lnSpc>
                <a:spcPct val="115000"/>
              </a:lnSpc>
              <a:spcBef>
                <a:spcPts val="1600"/>
              </a:spcBef>
              <a:spcAft>
                <a:spcPts val="0"/>
              </a:spcAft>
              <a:buSzPts val="2400"/>
              <a:buNone/>
            </a:pPr>
            <a:r>
              <a:t/>
            </a:r>
            <a:endParaRPr/>
          </a:p>
          <a:p>
            <a:pPr indent="0" lvl="0" marL="0" marR="0" rtl="0" algn="l">
              <a:lnSpc>
                <a:spcPct val="115000"/>
              </a:lnSpc>
              <a:spcBef>
                <a:spcPts val="1600"/>
              </a:spcBef>
              <a:spcAft>
                <a:spcPts val="1600"/>
              </a:spcAft>
              <a:buSzPts val="2400"/>
              <a:buNone/>
            </a:pPr>
            <a:r>
              <a:t/>
            </a:r>
            <a:endParaRPr/>
          </a:p>
        </p:txBody>
      </p:sp>
      <p:sp>
        <p:nvSpPr>
          <p:cNvPr id="110" name="Google Shape;110;p21"/>
          <p:cNvSpPr txBox="1"/>
          <p:nvPr/>
        </p:nvSpPr>
        <p:spPr>
          <a:xfrm>
            <a:off x="357400" y="2834400"/>
            <a:ext cx="4066800" cy="1824000"/>
          </a:xfrm>
          <a:prstGeom prst="rect">
            <a:avLst/>
          </a:prstGeom>
          <a:noFill/>
          <a:ln>
            <a:noFill/>
          </a:ln>
        </p:spPr>
        <p:txBody>
          <a:bodyPr anchorCtr="0" anchor="t" bIns="91425" lIns="91425" spcFirstLastPara="1" rIns="91425" wrap="square" tIns="91425">
            <a:noAutofit/>
          </a:bodyPr>
          <a:lstStyle/>
          <a:p>
            <a:pPr indent="0" lvl="0" marL="0" marR="0" rtl="0" algn="l">
              <a:lnSpc>
                <a:spcPct val="115000"/>
              </a:lnSpc>
              <a:spcBef>
                <a:spcPts val="0"/>
              </a:spcBef>
              <a:spcAft>
                <a:spcPts val="1600"/>
              </a:spcAft>
              <a:buClr>
                <a:srgbClr val="000000"/>
              </a:buClr>
              <a:buSzPts val="2700"/>
              <a:buFont typeface="Arial"/>
              <a:buNone/>
            </a:pPr>
            <a:r>
              <a:rPr b="0" i="0" lang="en" sz="2700" u="none" cap="none" strike="noStrike">
                <a:solidFill>
                  <a:srgbClr val="FFFFFF"/>
                </a:solidFill>
                <a:latin typeface="Oswald"/>
                <a:ea typeface="Oswald"/>
                <a:cs typeface="Oswald"/>
                <a:sym typeface="Oswald"/>
              </a:rPr>
              <a:t>Gondoljatok bele, ma hogyan juthatnánk át egyik oldalról a másikra, ha eltűnnének a hidak?</a:t>
            </a:r>
            <a:endParaRPr b="0" i="0" sz="2000" u="none" cap="none" strike="noStrike">
              <a:solidFill>
                <a:srgbClr val="000000"/>
              </a:solidFill>
              <a:latin typeface="Average"/>
              <a:ea typeface="Average"/>
              <a:cs typeface="Average"/>
              <a:sym typeface="Average"/>
            </a:endParaRPr>
          </a:p>
        </p:txBody>
      </p:sp>
    </p:spTree>
  </p:cSld>
  <p:clrMapOvr>
    <a:masterClrMapping/>
  </p:clrMapOvr>
</p:sld>
</file>

<file path=ppt/slides/slide5.xml><?xml version="1.0" encoding="utf-8"?>
<p:sld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xmlns:ahyp="http://schemas.microsoft.com/office/drawing/2018/hyperlinkcolor">
  <p:cSld>
    <p:spTree>
      <p:nvGrpSpPr>
        <p:cNvPr id="114" name="Shape 114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15" name="Google Shape;115;p22"/>
          <p:cNvSpPr txBox="1"/>
          <p:nvPr>
            <p:ph idx="1" type="body"/>
          </p:nvPr>
        </p:nvSpPr>
        <p:spPr>
          <a:xfrm>
            <a:off x="303074" y="379562"/>
            <a:ext cx="8520600" cy="3234907"/>
          </a:xfrm>
          <a:prstGeom prst="rect">
            <a:avLst/>
          </a:prstGeom>
          <a:noFill/>
          <a:ln>
            <a:noFill/>
          </a:ln>
        </p:spPr>
        <p:txBody>
          <a:bodyPr anchorCtr="0" anchor="t" bIns="91425" lIns="91425" spcFirstLastPara="1" rIns="91425" wrap="square" tIns="91425">
            <a:noAutofit/>
          </a:bodyPr>
          <a:lstStyle/>
          <a:p>
            <a:pPr indent="0" lvl="0" marL="0" marR="0" rtl="0" algn="just">
              <a:lnSpc>
                <a:spcPct val="150000"/>
              </a:lnSpc>
              <a:spcBef>
                <a:spcPts val="0"/>
              </a:spcBef>
              <a:spcAft>
                <a:spcPts val="0"/>
              </a:spcAft>
              <a:buSzPts val="1800"/>
              <a:buNone/>
            </a:pPr>
            <a:r>
              <a:rPr lang="en" sz="2600">
                <a:solidFill>
                  <a:schemeClr val="dk2"/>
                </a:solidFill>
                <a:latin typeface="Oswald"/>
                <a:ea typeface="Oswald"/>
                <a:cs typeface="Oswald"/>
                <a:sym typeface="Oswald"/>
              </a:rPr>
              <a:t>„Ma azt mondtam Brudernnak, hogy egyévi jövedelmemet fordítom rá, ha Buda és Pest közt híd épül, s hogy ezért, jóllehet Pesten lakni alkalmasint sohasem fogok, egyetlen krajcár kamatot vagy akár visszafizetést sem fogok követelni. Az a gondolat, hogy hazámnak fontos szolgálatot tettem, majd bőségesen kárpótol.”</a:t>
            </a:r>
            <a:endParaRPr sz="2600">
              <a:solidFill>
                <a:schemeClr val="dk2"/>
              </a:solidFill>
              <a:latin typeface="Oswald"/>
              <a:ea typeface="Oswald"/>
              <a:cs typeface="Oswald"/>
              <a:sym typeface="Oswald"/>
            </a:endParaRPr>
          </a:p>
          <a:p>
            <a:pPr indent="0" lvl="0" marL="0" marR="0" rtl="0" algn="l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SzPts val="1800"/>
              <a:buNone/>
            </a:pPr>
            <a:r>
              <a:t/>
            </a:r>
            <a:endParaRPr sz="2600">
              <a:solidFill>
                <a:schemeClr val="dk1"/>
              </a:solidFill>
              <a:latin typeface="Arial"/>
              <a:ea typeface="Arial"/>
              <a:cs typeface="Arial"/>
              <a:sym typeface="Arial"/>
            </a:endParaRPr>
          </a:p>
        </p:txBody>
      </p:sp>
      <p:sp>
        <p:nvSpPr>
          <p:cNvPr id="116" name="Google Shape;116;p22"/>
          <p:cNvSpPr txBox="1"/>
          <p:nvPr/>
        </p:nvSpPr>
        <p:spPr>
          <a:xfrm>
            <a:off x="3630475" y="3692100"/>
            <a:ext cx="5193300" cy="507900"/>
          </a:xfrm>
          <a:prstGeom prst="rect">
            <a:avLst/>
          </a:prstGeom>
          <a:noFill/>
          <a:ln>
            <a:noFill/>
          </a:ln>
        </p:spPr>
        <p:txBody>
          <a:bodyPr anchorCtr="0" anchor="t" bIns="45700" lIns="91425" spcFirstLastPara="1" rIns="91425" wrap="square" tIns="45700">
            <a:noAutofit/>
          </a:bodyPr>
          <a:lstStyle/>
          <a:p>
            <a:pPr indent="0" lvl="0" marL="0" marR="0" rtl="0" algn="just">
              <a:lnSpc>
                <a:spcPct val="150000"/>
              </a:lnSpc>
              <a:spcBef>
                <a:spcPts val="0"/>
              </a:spcBef>
              <a:spcAft>
                <a:spcPts val="0"/>
              </a:spcAft>
              <a:buNone/>
            </a:pPr>
            <a:r>
              <a:rPr b="0" i="0" lang="en" sz="1800" u="none" cap="none" strike="noStrike">
                <a:solidFill>
                  <a:schemeClr val="dk2"/>
                </a:solidFill>
                <a:latin typeface="Oswald"/>
                <a:ea typeface="Oswald"/>
                <a:cs typeface="Oswald"/>
                <a:sym typeface="Oswald"/>
              </a:rPr>
              <a:t>- részlet Széchenyi István naplójából, 1821. január 4. -</a:t>
            </a:r>
            <a:endParaRPr b="0" i="0" sz="1800" u="none" cap="none" strike="noStrike">
              <a:solidFill>
                <a:schemeClr val="dk2"/>
              </a:solidFill>
              <a:latin typeface="Oswald"/>
              <a:ea typeface="Oswald"/>
              <a:cs typeface="Oswald"/>
              <a:sym typeface="Oswald"/>
            </a:endParaRPr>
          </a:p>
        </p:txBody>
      </p:sp>
    </p:spTree>
  </p:cSld>
  <p:clrMapOvr>
    <a:masterClrMapping/>
  </p:clrMapOvr>
</p:sld>
</file>

<file path=ppt/slides/slide6.xml><?xml version="1.0" encoding="utf-8"?>
<p:sld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xmlns:ahyp="http://schemas.microsoft.com/office/drawing/2018/hyperlinkcolor">
  <p:cSld>
    <p:spTree>
      <p:nvGrpSpPr>
        <p:cNvPr id="120" name="Shape 120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21" name="Google Shape;121;p23"/>
          <p:cNvSpPr txBox="1"/>
          <p:nvPr>
            <p:ph idx="1" type="body"/>
          </p:nvPr>
        </p:nvSpPr>
        <p:spPr>
          <a:xfrm>
            <a:off x="534825" y="151002"/>
            <a:ext cx="3387900" cy="4865615"/>
          </a:xfrm>
          <a:prstGeom prst="rect">
            <a:avLst/>
          </a:prstGeom>
          <a:noFill/>
          <a:ln>
            <a:noFill/>
          </a:ln>
        </p:spPr>
        <p:txBody>
          <a:bodyPr anchorCtr="0" anchor="t" bIns="91425" lIns="91425" spcFirstLastPara="1" rIns="91425" wrap="square" tIns="91425">
            <a:noAutofit/>
          </a:bodyPr>
          <a:lstStyle/>
          <a:p>
            <a:pPr indent="0" lvl="0" marL="0" rtl="0" algn="l">
              <a:lnSpc>
                <a:spcPct val="150000"/>
              </a:lnSpc>
              <a:spcBef>
                <a:spcPts val="0"/>
              </a:spcBef>
              <a:spcAft>
                <a:spcPts val="0"/>
              </a:spcAft>
              <a:buSzPts val="1800"/>
              <a:buNone/>
            </a:pPr>
            <a:r>
              <a:rPr lang="en" sz="2600">
                <a:solidFill>
                  <a:schemeClr val="dk2"/>
                </a:solidFill>
                <a:latin typeface="Oswald"/>
                <a:ea typeface="Oswald"/>
                <a:cs typeface="Oswald"/>
                <a:sym typeface="Oswald"/>
              </a:rPr>
              <a:t>Ahhoz, hogy ezt a nagyratörő álmát megvalósítsa, Széchenyinek Angliába kellett utaznia, hisz ekkora híd építésére Magyarországon még nem volt példa.</a:t>
            </a:r>
            <a:r>
              <a:rPr lang="en" sz="2600">
                <a:solidFill>
                  <a:schemeClr val="dk1"/>
                </a:solidFill>
                <a:latin typeface="Arial"/>
                <a:ea typeface="Arial"/>
                <a:cs typeface="Arial"/>
                <a:sym typeface="Arial"/>
              </a:rPr>
              <a:t> </a:t>
            </a:r>
            <a:r>
              <a:rPr lang="en" sz="2600">
                <a:solidFill>
                  <a:srgbClr val="202122"/>
                </a:solidFill>
                <a:highlight>
                  <a:srgbClr val="FFFFFF"/>
                </a:highlight>
              </a:rPr>
              <a:t> </a:t>
            </a:r>
            <a:endParaRPr sz="2600">
              <a:solidFill>
                <a:srgbClr val="202122"/>
              </a:solidFill>
              <a:highlight>
                <a:srgbClr val="FFFFFF"/>
              </a:highlight>
            </a:endParaRPr>
          </a:p>
        </p:txBody>
      </p:sp>
      <p:pic>
        <p:nvPicPr>
          <p:cNvPr id="122" name="Google Shape;122;p23"/>
          <p:cNvPicPr preferRelativeResize="0"/>
          <p:nvPr/>
        </p:nvPicPr>
        <p:blipFill rotWithShape="1">
          <a:blip r:embed="rId3">
            <a:alphaModFix/>
          </a:blip>
          <a:srcRect b="0" l="0" r="0" t="0"/>
          <a:stretch/>
        </p:blipFill>
        <p:spPr>
          <a:xfrm>
            <a:off x="4130450" y="545525"/>
            <a:ext cx="4692300" cy="3013350"/>
          </a:xfrm>
          <a:prstGeom prst="rect">
            <a:avLst/>
          </a:prstGeom>
          <a:noFill/>
          <a:ln>
            <a:noFill/>
          </a:ln>
        </p:spPr>
      </p:pic>
      <p:sp>
        <p:nvSpPr>
          <p:cNvPr id="123" name="Google Shape;123;p23"/>
          <p:cNvSpPr txBox="1"/>
          <p:nvPr/>
        </p:nvSpPr>
        <p:spPr>
          <a:xfrm>
            <a:off x="5771626" y="3558875"/>
            <a:ext cx="3160181" cy="498000"/>
          </a:xfrm>
          <a:prstGeom prst="rect">
            <a:avLst/>
          </a:prstGeom>
          <a:noFill/>
          <a:ln>
            <a:noFill/>
          </a:ln>
        </p:spPr>
        <p:txBody>
          <a:bodyPr anchorCtr="0" anchor="t" bIns="91425" lIns="91425" spcFirstLastPara="1" rIns="91425" wrap="square" tIns="91425">
            <a:noAutofit/>
          </a:bodyPr>
          <a:lstStyle/>
          <a:p>
            <a:pPr indent="0" lvl="0" marL="0" marR="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2500"/>
              <a:buFont typeface="Arial"/>
              <a:buNone/>
            </a:pPr>
            <a:r>
              <a:rPr b="0" i="0" lang="en" sz="2500" u="none" cap="none" strike="noStrike">
                <a:solidFill>
                  <a:schemeClr val="dk2"/>
                </a:solidFill>
                <a:latin typeface="Oswald"/>
                <a:ea typeface="Oswald"/>
                <a:cs typeface="Oswald"/>
                <a:sym typeface="Oswald"/>
              </a:rPr>
              <a:t>Norfolk Bridge, Shoreham</a:t>
            </a:r>
            <a:endParaRPr b="0" i="0" sz="2500" u="none" cap="none" strike="noStrike">
              <a:solidFill>
                <a:schemeClr val="dk2"/>
              </a:solidFill>
              <a:latin typeface="Oswald"/>
              <a:ea typeface="Oswald"/>
              <a:cs typeface="Oswald"/>
              <a:sym typeface="Oswald"/>
            </a:endParaRPr>
          </a:p>
        </p:txBody>
      </p:sp>
    </p:spTree>
  </p:cSld>
  <p:clrMapOvr>
    <a:masterClrMapping/>
  </p:clrMapOvr>
</p:sld>
</file>

<file path=ppt/slides/slide7.xml><?xml version="1.0" encoding="utf-8"?>
<p:sld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xmlns:ahyp="http://schemas.microsoft.com/office/drawing/2018/hyperlinkcolor">
  <p:cSld>
    <p:spTree>
      <p:nvGrpSpPr>
        <p:cNvPr id="127" name="Shape 127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28" name="Google Shape;128;p24"/>
          <p:cNvSpPr txBox="1"/>
          <p:nvPr>
            <p:ph idx="1" type="body"/>
          </p:nvPr>
        </p:nvSpPr>
        <p:spPr>
          <a:xfrm>
            <a:off x="362300" y="352225"/>
            <a:ext cx="4026900" cy="2988000"/>
          </a:xfrm>
          <a:prstGeom prst="rect">
            <a:avLst/>
          </a:prstGeom>
          <a:noFill/>
          <a:ln cap="flat" cmpd="sng" w="12700">
            <a:solidFill>
              <a:srgbClr val="FFC000"/>
            </a:solidFill>
            <a:prstDash val="solid"/>
            <a:round/>
            <a:headEnd len="sm" w="sm" type="none"/>
            <a:tailEnd len="sm" w="sm" type="none"/>
          </a:ln>
        </p:spPr>
        <p:txBody>
          <a:bodyPr anchorCtr="0" anchor="t" bIns="91425" lIns="91425" spcFirstLastPara="1" rIns="91425" wrap="square" tIns="91425">
            <a:noAutofit/>
          </a:bodyPr>
          <a:lstStyle/>
          <a:p>
            <a:pPr indent="0" lvl="0" marL="0" marR="0" rtl="0" algn="l">
              <a:lnSpc>
                <a:spcPct val="150000"/>
              </a:lnSpc>
              <a:spcBef>
                <a:spcPts val="0"/>
              </a:spcBef>
              <a:spcAft>
                <a:spcPts val="0"/>
              </a:spcAft>
              <a:buSzPts val="1800"/>
              <a:buNone/>
            </a:pPr>
            <a:r>
              <a:rPr lang="en" sz="2400">
                <a:solidFill>
                  <a:schemeClr val="dk2"/>
                </a:solidFill>
                <a:latin typeface="Oswald"/>
                <a:ea typeface="Oswald"/>
                <a:cs typeface="Oswald"/>
                <a:sym typeface="Oswald"/>
              </a:rPr>
              <a:t>A Lánchíd tervezésével angol William Thierney Clark, a munkálatok vezetésével és az építés kivitelezésével pedig a skót Adam Clark lett megbízva. </a:t>
            </a:r>
            <a:endParaRPr sz="2400"/>
          </a:p>
        </p:txBody>
      </p:sp>
      <p:sp>
        <p:nvSpPr>
          <p:cNvPr id="129" name="Google Shape;129;p24"/>
          <p:cNvSpPr txBox="1"/>
          <p:nvPr/>
        </p:nvSpPr>
        <p:spPr>
          <a:xfrm>
            <a:off x="4727275" y="1440600"/>
            <a:ext cx="4097700" cy="3522300"/>
          </a:xfrm>
          <a:prstGeom prst="rect">
            <a:avLst/>
          </a:prstGeom>
          <a:noFill/>
          <a:ln cap="flat" cmpd="sng" w="12700">
            <a:solidFill>
              <a:srgbClr val="FFC000"/>
            </a:solidFill>
            <a:prstDash val="solid"/>
            <a:round/>
            <a:headEnd len="sm" w="sm" type="none"/>
            <a:tailEnd len="sm" w="sm" type="none"/>
          </a:ln>
        </p:spPr>
        <p:txBody>
          <a:bodyPr anchorCtr="0" anchor="t" bIns="45700" lIns="91425" spcFirstLastPara="1" rIns="91425" wrap="square" tIns="45700">
            <a:noAutofit/>
          </a:bodyPr>
          <a:lstStyle/>
          <a:p>
            <a:pPr indent="0" lvl="0" marL="0" marR="0" rtl="0" algn="just">
              <a:lnSpc>
                <a:spcPct val="150000"/>
              </a:lnSpc>
              <a:spcBef>
                <a:spcPts val="0"/>
              </a:spcBef>
              <a:spcAft>
                <a:spcPts val="0"/>
              </a:spcAft>
              <a:buNone/>
            </a:pPr>
            <a:r>
              <a:rPr b="0" i="0" lang="en" sz="2400" u="none" cap="none" strike="noStrike">
                <a:solidFill>
                  <a:schemeClr val="dk2"/>
                </a:solidFill>
                <a:latin typeface="Oswald"/>
                <a:ea typeface="Oswald"/>
                <a:cs typeface="Oswald"/>
                <a:sym typeface="Oswald"/>
              </a:rPr>
              <a:t>Adam Clark 1834-ben jött Pestre, és először a “Vidra” nevű kotróhajó tervezését és a dunai kotrásokat kellett irányítania, majd megkezdődhetett a Lánchíd két kőpillérének alapozása.</a:t>
            </a:r>
            <a:r>
              <a:rPr b="0" i="0" lang="en" sz="2000" u="none" cap="none" strike="noStrike">
                <a:solidFill>
                  <a:schemeClr val="dk2"/>
                </a:solidFill>
                <a:latin typeface="Oswald"/>
                <a:ea typeface="Oswald"/>
                <a:cs typeface="Oswald"/>
                <a:sym typeface="Oswald"/>
              </a:rPr>
              <a:t> </a:t>
            </a:r>
            <a:endParaRPr b="0" i="0" sz="2000" u="none" cap="none" strike="noStrike">
              <a:solidFill>
                <a:schemeClr val="dk2"/>
              </a:solidFill>
              <a:latin typeface="Oswald"/>
              <a:ea typeface="Oswald"/>
              <a:cs typeface="Oswald"/>
              <a:sym typeface="Oswald"/>
            </a:endParaRPr>
          </a:p>
        </p:txBody>
      </p:sp>
    </p:spTree>
  </p:cSld>
  <p:clrMapOvr>
    <a:masterClrMapping/>
  </p:clrMapOvr>
</p:sld>
</file>

<file path=ppt/slides/slide8.xml><?xml version="1.0" encoding="utf-8"?>
<p:sld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xmlns:ahyp="http://schemas.microsoft.com/office/drawing/2018/hyperlinkcolor">
  <p:cSld>
    <p:spTree>
      <p:nvGrpSpPr>
        <p:cNvPr id="133" name="Shape 133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34" name="Google Shape;134;p25"/>
          <p:cNvSpPr txBox="1"/>
          <p:nvPr>
            <p:ph idx="1" type="body"/>
          </p:nvPr>
        </p:nvSpPr>
        <p:spPr>
          <a:xfrm>
            <a:off x="197175" y="363350"/>
            <a:ext cx="2550600" cy="4308600"/>
          </a:xfrm>
          <a:prstGeom prst="rect">
            <a:avLst/>
          </a:prstGeom>
          <a:noFill/>
          <a:ln>
            <a:noFill/>
          </a:ln>
        </p:spPr>
        <p:txBody>
          <a:bodyPr anchorCtr="0" anchor="t" bIns="91425" lIns="91425" spcFirstLastPara="1" rIns="91425" wrap="square" tIns="91425">
            <a:noAutofit/>
          </a:bodyPr>
          <a:lstStyle/>
          <a:p>
            <a:pPr indent="0" lvl="0" marL="0" rtl="0" algn="l">
              <a:lnSpc>
                <a:spcPct val="150000"/>
              </a:lnSpc>
              <a:spcBef>
                <a:spcPts val="0"/>
              </a:spcBef>
              <a:spcAft>
                <a:spcPts val="0"/>
              </a:spcAft>
              <a:buSzPts val="1800"/>
              <a:buNone/>
            </a:pPr>
            <a:r>
              <a:rPr lang="en" sz="2000">
                <a:solidFill>
                  <a:schemeClr val="dk2"/>
                </a:solidFill>
                <a:latin typeface="Oswald"/>
                <a:ea typeface="Oswald"/>
                <a:cs typeface="Oswald"/>
                <a:sym typeface="Oswald"/>
              </a:rPr>
              <a:t>Az alapozáshoz a Dunában jászolgátakat, vagyis vízmentes gödröket kellett kialakítani, hogy a vízszint alatt 16 méterrel lejjebb lévő agyagrétegre fel  lehessen építeni a pilléreket.</a:t>
            </a:r>
            <a:endParaRPr sz="1300">
              <a:solidFill>
                <a:schemeClr val="dk1"/>
              </a:solidFill>
              <a:latin typeface="Arial"/>
              <a:ea typeface="Arial"/>
              <a:cs typeface="Arial"/>
              <a:sym typeface="Arial"/>
            </a:endParaRPr>
          </a:p>
          <a:p>
            <a:pPr indent="0" lvl="0" marL="0" rtl="0" algn="l">
              <a:lnSpc>
                <a:spcPct val="150000"/>
              </a:lnSpc>
              <a:spcBef>
                <a:spcPts val="0"/>
              </a:spcBef>
              <a:spcAft>
                <a:spcPts val="0"/>
              </a:spcAft>
              <a:buSzPts val="1800"/>
              <a:buNone/>
            </a:pPr>
            <a:r>
              <a:t/>
            </a:r>
            <a:endParaRPr sz="2400">
              <a:solidFill>
                <a:schemeClr val="dk1"/>
              </a:solidFill>
              <a:latin typeface="Arial"/>
              <a:ea typeface="Arial"/>
              <a:cs typeface="Arial"/>
              <a:sym typeface="Arial"/>
            </a:endParaRPr>
          </a:p>
          <a:p>
            <a:pPr indent="0" lvl="0" marL="0" rtl="0" algn="l">
              <a:lnSpc>
                <a:spcPct val="115000"/>
              </a:lnSpc>
              <a:spcBef>
                <a:spcPts val="0"/>
              </a:spcBef>
              <a:spcAft>
                <a:spcPts val="1600"/>
              </a:spcAft>
              <a:buSzPts val="1800"/>
              <a:buNone/>
            </a:pPr>
            <a:r>
              <a:t/>
            </a:r>
            <a:endParaRPr sz="2000">
              <a:solidFill>
                <a:schemeClr val="dk1"/>
              </a:solidFill>
              <a:latin typeface="Arial"/>
              <a:ea typeface="Arial"/>
              <a:cs typeface="Arial"/>
              <a:sym typeface="Arial"/>
            </a:endParaRPr>
          </a:p>
        </p:txBody>
      </p:sp>
      <p:pic>
        <p:nvPicPr>
          <p:cNvPr id="135" name="Google Shape;135;p25"/>
          <p:cNvPicPr preferRelativeResize="0"/>
          <p:nvPr/>
        </p:nvPicPr>
        <p:blipFill rotWithShape="1">
          <a:blip r:embed="rId3">
            <a:alphaModFix/>
          </a:blip>
          <a:srcRect b="0" l="0" r="0" t="0"/>
          <a:stretch/>
        </p:blipFill>
        <p:spPr>
          <a:xfrm>
            <a:off x="2962253" y="417500"/>
            <a:ext cx="5916172" cy="4308500"/>
          </a:xfrm>
          <a:prstGeom prst="rect">
            <a:avLst/>
          </a:prstGeom>
          <a:noFill/>
          <a:ln>
            <a:noFill/>
          </a:ln>
        </p:spPr>
      </p:pic>
    </p:spTree>
  </p:cSld>
  <p:clrMapOvr>
    <a:masterClrMapping/>
  </p:clrMapOvr>
</p:sld>
</file>

<file path=ppt/slides/slide9.xml><?xml version="1.0" encoding="utf-8"?>
<p:sld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xmlns:ahyp="http://schemas.microsoft.com/office/drawing/2018/hyperlinkcolor">
  <p:cSld>
    <p:spTree>
      <p:nvGrpSpPr>
        <p:cNvPr id="139" name="Shape 139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40" name="Google Shape;140;p26"/>
          <p:cNvSpPr txBox="1"/>
          <p:nvPr/>
        </p:nvSpPr>
        <p:spPr>
          <a:xfrm>
            <a:off x="279532" y="455763"/>
            <a:ext cx="4666500" cy="1699404"/>
          </a:xfrm>
          <a:prstGeom prst="rect">
            <a:avLst/>
          </a:prstGeom>
          <a:noFill/>
          <a:ln cap="flat" cmpd="sng" w="19050">
            <a:solidFill>
              <a:srgbClr val="6D9EEB"/>
            </a:solidFill>
            <a:prstDash val="solid"/>
            <a:round/>
            <a:headEnd len="sm" w="sm" type="none"/>
            <a:tailEnd len="sm" w="sm" type="none"/>
          </a:ln>
        </p:spPr>
        <p:txBody>
          <a:bodyPr anchorCtr="0" anchor="t" bIns="91425" lIns="91425" spcFirstLastPara="1" rIns="91425" wrap="square" tIns="91425">
            <a:noAutofit/>
          </a:bodyPr>
          <a:lstStyle/>
          <a:p>
            <a:pPr indent="0" lvl="0" marL="0" marR="0" rtl="0" algn="ctr">
              <a:lnSpc>
                <a:spcPct val="150000"/>
              </a:lnSpc>
              <a:spcBef>
                <a:spcPts val="500"/>
              </a:spcBef>
              <a:spcAft>
                <a:spcPts val="500"/>
              </a:spcAft>
              <a:buClr>
                <a:schemeClr val="dk1"/>
              </a:buClr>
              <a:buSzPts val="1100"/>
              <a:buFont typeface="Arial"/>
              <a:buNone/>
            </a:pPr>
            <a:r>
              <a:rPr b="0" i="0" lang="en" sz="2800" u="none" cap="none" strike="noStrike">
                <a:solidFill>
                  <a:schemeClr val="dk2"/>
                </a:solidFill>
                <a:latin typeface="Oswald"/>
                <a:ea typeface="Oswald"/>
                <a:cs typeface="Oswald"/>
                <a:sym typeface="Oswald"/>
              </a:rPr>
              <a:t>a pillérekhez szükséges cementet a mai Szerbia területéről hozatták</a:t>
            </a:r>
            <a:endParaRPr b="0" i="0" sz="2000" u="none" cap="none" strike="noStrike">
              <a:solidFill>
                <a:srgbClr val="000000"/>
              </a:solidFill>
              <a:latin typeface="Average"/>
              <a:ea typeface="Average"/>
              <a:cs typeface="Average"/>
              <a:sym typeface="Average"/>
            </a:endParaRPr>
          </a:p>
        </p:txBody>
      </p:sp>
      <p:sp>
        <p:nvSpPr>
          <p:cNvPr id="141" name="Google Shape;141;p26"/>
          <p:cNvSpPr txBox="1"/>
          <p:nvPr/>
        </p:nvSpPr>
        <p:spPr>
          <a:xfrm>
            <a:off x="4809832" y="807211"/>
            <a:ext cx="3519600" cy="1437242"/>
          </a:xfrm>
          <a:prstGeom prst="rect">
            <a:avLst/>
          </a:prstGeom>
          <a:noFill/>
          <a:ln cap="flat" cmpd="sng" w="9525">
            <a:solidFill>
              <a:srgbClr val="FF0000"/>
            </a:solidFill>
            <a:prstDash val="solid"/>
            <a:round/>
            <a:headEnd len="sm" w="sm" type="none"/>
            <a:tailEnd len="sm" w="sm" type="none"/>
          </a:ln>
        </p:spPr>
        <p:txBody>
          <a:bodyPr anchorCtr="0" anchor="t" bIns="91425" lIns="91425" spcFirstLastPara="1" rIns="91425" wrap="square" tIns="91425">
            <a:noAutofit/>
          </a:bodyPr>
          <a:lstStyle/>
          <a:p>
            <a:pPr indent="0" lvl="0" marL="0" marR="0" rtl="0" algn="ctr">
              <a:lnSpc>
                <a:spcPct val="150000"/>
              </a:lnSpc>
              <a:spcBef>
                <a:spcPts val="500"/>
              </a:spcBef>
              <a:spcAft>
                <a:spcPts val="500"/>
              </a:spcAft>
              <a:buClr>
                <a:schemeClr val="dk1"/>
              </a:buClr>
              <a:buSzPts val="1100"/>
              <a:buFont typeface="Arial"/>
              <a:buNone/>
            </a:pPr>
            <a:r>
              <a:rPr b="0" i="0" lang="en" sz="2400" u="none" cap="none" strike="noStrike">
                <a:solidFill>
                  <a:schemeClr val="dk2"/>
                </a:solidFill>
                <a:latin typeface="Oswald"/>
                <a:ea typeface="Oswald"/>
                <a:cs typeface="Oswald"/>
                <a:sym typeface="Oswald"/>
              </a:rPr>
              <a:t>a gránittömböket az ausztriai Mauthausenből vették</a:t>
            </a:r>
            <a:endParaRPr b="0" i="0" sz="600" u="none" cap="none" strike="noStrike">
              <a:solidFill>
                <a:srgbClr val="000000"/>
              </a:solidFill>
              <a:latin typeface="Average"/>
              <a:ea typeface="Average"/>
              <a:cs typeface="Average"/>
              <a:sym typeface="Average"/>
            </a:endParaRPr>
          </a:p>
        </p:txBody>
      </p:sp>
      <p:sp>
        <p:nvSpPr>
          <p:cNvPr id="142" name="Google Shape;142;p26"/>
          <p:cNvSpPr txBox="1"/>
          <p:nvPr/>
        </p:nvSpPr>
        <p:spPr>
          <a:xfrm>
            <a:off x="4397068" y="3371084"/>
            <a:ext cx="4332864" cy="857585"/>
          </a:xfrm>
          <a:prstGeom prst="rect">
            <a:avLst/>
          </a:prstGeom>
          <a:noFill/>
          <a:ln cap="flat" cmpd="sng" w="9525">
            <a:solidFill>
              <a:srgbClr val="00FF00"/>
            </a:solidFill>
            <a:prstDash val="solid"/>
            <a:round/>
            <a:headEnd len="sm" w="sm" type="none"/>
            <a:tailEnd len="sm" w="sm" type="none"/>
          </a:ln>
        </p:spPr>
        <p:txBody>
          <a:bodyPr anchorCtr="0" anchor="t" bIns="91425" lIns="91425" spcFirstLastPara="1" rIns="91425" wrap="square" tIns="91425">
            <a:noAutofit/>
          </a:bodyPr>
          <a:lstStyle/>
          <a:p>
            <a:pPr indent="0" lvl="0" marL="0" marR="0" rtl="0" algn="ctr">
              <a:lnSpc>
                <a:spcPct val="150000"/>
              </a:lnSpc>
              <a:spcBef>
                <a:spcPts val="500"/>
              </a:spcBef>
              <a:spcAft>
                <a:spcPts val="500"/>
              </a:spcAft>
              <a:buClr>
                <a:schemeClr val="dk1"/>
              </a:buClr>
              <a:buSzPts val="1100"/>
              <a:buFont typeface="Arial"/>
              <a:buNone/>
            </a:pPr>
            <a:r>
              <a:rPr b="0" i="0" lang="en" sz="2500" u="none" cap="none" strike="noStrike">
                <a:solidFill>
                  <a:schemeClr val="dk2"/>
                </a:solidFill>
                <a:latin typeface="Oswald"/>
                <a:ea typeface="Oswald"/>
                <a:cs typeface="Oswald"/>
                <a:sym typeface="Oswald"/>
              </a:rPr>
              <a:t>a homokkő Vácról és Sóskútról való</a:t>
            </a:r>
            <a:endParaRPr b="0" i="0" sz="1400" u="none" cap="none" strike="noStrike">
              <a:solidFill>
                <a:srgbClr val="000000"/>
              </a:solidFill>
              <a:latin typeface="Average"/>
              <a:ea typeface="Average"/>
              <a:cs typeface="Average"/>
              <a:sym typeface="Average"/>
            </a:endParaRPr>
          </a:p>
        </p:txBody>
      </p:sp>
      <p:sp>
        <p:nvSpPr>
          <p:cNvPr id="143" name="Google Shape;143;p26"/>
          <p:cNvSpPr txBox="1"/>
          <p:nvPr/>
        </p:nvSpPr>
        <p:spPr>
          <a:xfrm>
            <a:off x="415732" y="3311173"/>
            <a:ext cx="4394100" cy="1356925"/>
          </a:xfrm>
          <a:prstGeom prst="rect">
            <a:avLst/>
          </a:prstGeom>
          <a:noFill/>
          <a:ln cap="flat" cmpd="sng" w="9525">
            <a:solidFill>
              <a:srgbClr val="FF00FF"/>
            </a:solidFill>
            <a:prstDash val="solid"/>
            <a:round/>
            <a:headEnd len="sm" w="sm" type="none"/>
            <a:tailEnd len="sm" w="sm" type="none"/>
          </a:ln>
        </p:spPr>
        <p:txBody>
          <a:bodyPr anchorCtr="0" anchor="t" bIns="91425" lIns="91425" spcFirstLastPara="1" rIns="91425" wrap="square" tIns="91425">
            <a:noAutofit/>
          </a:bodyPr>
          <a:lstStyle/>
          <a:p>
            <a:pPr indent="0" lvl="0" marL="0" marR="0" rtl="0" algn="ctr">
              <a:lnSpc>
                <a:spcPct val="150000"/>
              </a:lnSpc>
              <a:spcBef>
                <a:spcPts val="500"/>
              </a:spcBef>
              <a:spcAft>
                <a:spcPts val="500"/>
              </a:spcAft>
              <a:buClr>
                <a:schemeClr val="dk1"/>
              </a:buClr>
              <a:buSzPts val="1100"/>
              <a:buFont typeface="Arial"/>
              <a:buNone/>
            </a:pPr>
            <a:r>
              <a:rPr b="0" i="0" lang="en" sz="2300" u="none" cap="none" strike="noStrike">
                <a:solidFill>
                  <a:schemeClr val="dk2"/>
                </a:solidFill>
                <a:latin typeface="Oswald"/>
                <a:ea typeface="Oswald"/>
                <a:cs typeface="Oswald"/>
                <a:sym typeface="Oswald"/>
              </a:rPr>
              <a:t>a facölöpöket a horvát erdőkből szállíttatták</a:t>
            </a:r>
            <a:endParaRPr b="0" i="0" sz="1000" u="none" cap="none" strike="noStrike">
              <a:solidFill>
                <a:srgbClr val="000000"/>
              </a:solidFill>
              <a:latin typeface="Average"/>
              <a:ea typeface="Average"/>
              <a:cs typeface="Average"/>
              <a:sym typeface="Average"/>
            </a:endParaRPr>
          </a:p>
        </p:txBody>
      </p:sp>
      <p:sp>
        <p:nvSpPr>
          <p:cNvPr id="144" name="Google Shape;144;p26"/>
          <p:cNvSpPr txBox="1"/>
          <p:nvPr/>
        </p:nvSpPr>
        <p:spPr>
          <a:xfrm>
            <a:off x="945418" y="1970406"/>
            <a:ext cx="6903300" cy="1481775"/>
          </a:xfrm>
          <a:prstGeom prst="rect">
            <a:avLst/>
          </a:prstGeom>
          <a:noFill/>
          <a:ln cap="flat" cmpd="sng" w="19050">
            <a:solidFill>
              <a:srgbClr val="FFFF00"/>
            </a:solidFill>
            <a:prstDash val="solid"/>
            <a:round/>
            <a:headEnd len="sm" w="sm" type="none"/>
            <a:tailEnd len="sm" w="sm" type="none"/>
          </a:ln>
        </p:spPr>
        <p:txBody>
          <a:bodyPr anchorCtr="0" anchor="t" bIns="91425" lIns="91425" spcFirstLastPara="1" rIns="91425" wrap="square" tIns="91425">
            <a:noAutofit/>
          </a:bodyPr>
          <a:lstStyle/>
          <a:p>
            <a:pPr indent="0" lvl="0" marL="0" marR="0" rtl="0" algn="ctr">
              <a:lnSpc>
                <a:spcPct val="150000"/>
              </a:lnSpc>
              <a:spcBef>
                <a:spcPts val="500"/>
              </a:spcBef>
              <a:spcAft>
                <a:spcPts val="0"/>
              </a:spcAft>
              <a:buClr>
                <a:srgbClr val="000000"/>
              </a:buClr>
              <a:buSzPts val="2200"/>
              <a:buFont typeface="Arial"/>
              <a:buNone/>
            </a:pPr>
            <a:r>
              <a:rPr b="0" i="0" lang="en" sz="2200" u="none" cap="none" strike="noStrike">
                <a:solidFill>
                  <a:schemeClr val="dk2"/>
                </a:solidFill>
                <a:latin typeface="Oswald"/>
                <a:ea typeface="Oswald"/>
                <a:cs typeface="Oswald"/>
                <a:sym typeface="Oswald"/>
              </a:rPr>
              <a:t>a vasanyag túlnyomó részt Angliából került ide, </a:t>
            </a:r>
            <a:endParaRPr b="0" i="0" sz="2200" u="none" cap="none" strike="noStrike">
              <a:solidFill>
                <a:schemeClr val="dk2"/>
              </a:solidFill>
              <a:latin typeface="Oswald"/>
              <a:ea typeface="Oswald"/>
              <a:cs typeface="Oswald"/>
              <a:sym typeface="Oswald"/>
            </a:endParaRPr>
          </a:p>
          <a:p>
            <a:pPr indent="0" lvl="0" marL="0" marR="0" rtl="0" algn="ctr">
              <a:lnSpc>
                <a:spcPct val="150000"/>
              </a:lnSpc>
              <a:spcBef>
                <a:spcPts val="500"/>
              </a:spcBef>
              <a:spcAft>
                <a:spcPts val="500"/>
              </a:spcAft>
              <a:buClr>
                <a:schemeClr val="dk1"/>
              </a:buClr>
              <a:buSzPts val="1100"/>
              <a:buFont typeface="Arial"/>
              <a:buNone/>
            </a:pPr>
            <a:r>
              <a:rPr b="0" i="0" lang="en" sz="2200" u="none" cap="none" strike="noStrike">
                <a:solidFill>
                  <a:schemeClr val="dk2"/>
                </a:solidFill>
                <a:latin typeface="Oswald"/>
                <a:ea typeface="Oswald"/>
                <a:cs typeface="Oswald"/>
                <a:sym typeface="Oswald"/>
              </a:rPr>
              <a:t>melynek össztömege a teljes hídban 2146 tonna volt</a:t>
            </a:r>
            <a:endParaRPr b="0" i="0" sz="2200" u="none" cap="none" strike="noStrike">
              <a:solidFill>
                <a:schemeClr val="dk2"/>
              </a:solidFill>
              <a:latin typeface="Oswald"/>
              <a:ea typeface="Oswald"/>
              <a:cs typeface="Oswald"/>
              <a:sym typeface="Oswald"/>
            </a:endParaRPr>
          </a:p>
        </p:txBody>
      </p:sp>
    </p:spTree>
  </p:cSld>
  <p:clrMapOvr>
    <a:masterClrMapping/>
  </p:clrMapOvr>
</p:sld>
</file>

<file path=ppt/slides/slide10.xml><?xml version="1.0" encoding="utf-8"?>
<p:sld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xmlns:ahyp="http://schemas.microsoft.com/office/drawing/2018/hyperlinkcolor">
  <p:cSld>
    <p:spTree>
      <p:nvGrpSpPr>
        <p:cNvPr id="148" name="Shape 148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49" name="Google Shape;149;p27"/>
          <p:cNvPicPr preferRelativeResize="0"/>
          <p:nvPr/>
        </p:nvPicPr>
        <p:blipFill rotWithShape="1">
          <a:blip r:embed="rId3">
            <a:alphaModFix/>
          </a:blip>
          <a:srcRect b="0" l="0" r="0" t="0"/>
          <a:stretch/>
        </p:blipFill>
        <p:spPr>
          <a:xfrm>
            <a:off x="1377280" y="0"/>
            <a:ext cx="6389440" cy="5143499"/>
          </a:xfrm>
          <a:prstGeom prst="rect">
            <a:avLst/>
          </a:prstGeom>
          <a:noFill/>
          <a:ln>
            <a:noFill/>
          </a:ln>
        </p:spPr>
      </p:pic>
    </p:spTree>
  </p:cSld>
  <p:clrMapOvr>
    <a:masterClrMapping/>
  </p:clrMapOvr>
</p:sld>
</file>

<file path=ppt/slides/slide11.xml><?xml version="1.0" encoding="utf-8"?>
<p:sld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xmlns:ahyp="http://schemas.microsoft.com/office/drawing/2018/hyperlinkcolor">
  <p:cSld>
    <p:spTree>
      <p:nvGrpSpPr>
        <p:cNvPr id="153" name="Shape 153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54" name="Google Shape;154;p28"/>
          <p:cNvSpPr txBox="1"/>
          <p:nvPr>
            <p:ph idx="1" type="body"/>
          </p:nvPr>
        </p:nvSpPr>
        <p:spPr>
          <a:xfrm>
            <a:off x="397975" y="500324"/>
            <a:ext cx="8349300" cy="2105100"/>
          </a:xfrm>
          <a:prstGeom prst="rect">
            <a:avLst/>
          </a:prstGeom>
          <a:noFill/>
          <a:ln cap="flat" cmpd="sng" w="12700">
            <a:solidFill>
              <a:srgbClr val="FFC000"/>
            </a:solidFill>
            <a:prstDash val="solid"/>
            <a:round/>
            <a:headEnd len="sm" w="sm" type="none"/>
            <a:tailEnd len="sm" w="sm" type="none"/>
          </a:ln>
        </p:spPr>
        <p:txBody>
          <a:bodyPr anchorCtr="0" anchor="t" bIns="91425" lIns="91425" spcFirstLastPara="1" rIns="91425" wrap="square" tIns="91425">
            <a:noAutofit/>
          </a:bodyPr>
          <a:lstStyle/>
          <a:p>
            <a:pPr indent="0" lvl="0" marL="0" rtl="0" algn="just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SzPts val="1800"/>
              <a:buNone/>
            </a:pPr>
            <a:r>
              <a:rPr lang="en" sz="3100">
                <a:solidFill>
                  <a:schemeClr val="dk2"/>
                </a:solidFill>
                <a:latin typeface="Oswald"/>
                <a:ea typeface="Oswald"/>
                <a:cs typeface="Oswald"/>
                <a:sym typeface="Oswald"/>
              </a:rPr>
              <a:t>A híd építését többek között egy bécsi üzletember, báró Sina György finanszírozta, aki megalapította a Lánchíd Részvénytársaságot.</a:t>
            </a:r>
            <a:endParaRPr sz="3100">
              <a:solidFill>
                <a:schemeClr val="dk2"/>
              </a:solidFill>
              <a:latin typeface="Oswald"/>
              <a:ea typeface="Oswald"/>
              <a:cs typeface="Oswald"/>
              <a:sym typeface="Oswald"/>
            </a:endParaRPr>
          </a:p>
          <a:p>
            <a:pPr indent="0" lvl="0" marL="0" rtl="0" algn="just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SzPts val="1800"/>
              <a:buNone/>
            </a:pPr>
            <a:r>
              <a:t/>
            </a:r>
            <a:endParaRPr sz="3100">
              <a:solidFill>
                <a:schemeClr val="dk2"/>
              </a:solidFill>
              <a:latin typeface="Oswald"/>
              <a:ea typeface="Oswald"/>
              <a:cs typeface="Oswald"/>
              <a:sym typeface="Oswald"/>
            </a:endParaRPr>
          </a:p>
          <a:p>
            <a:pPr indent="0" lvl="0" marL="0" rtl="0" algn="l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SzPts val="1800"/>
              <a:buNone/>
            </a:pPr>
            <a:r>
              <a:t/>
            </a:r>
            <a:endParaRPr sz="2700">
              <a:solidFill>
                <a:schemeClr val="dk1"/>
              </a:solidFill>
              <a:latin typeface="Arial"/>
              <a:ea typeface="Arial"/>
              <a:cs typeface="Arial"/>
              <a:sym typeface="Arial"/>
            </a:endParaRPr>
          </a:p>
          <a:p>
            <a:pPr indent="0" lvl="0" marL="0" rtl="0" algn="l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SzPts val="1800"/>
              <a:buNone/>
            </a:pPr>
            <a:r>
              <a:t/>
            </a:r>
            <a:endParaRPr sz="2700">
              <a:solidFill>
                <a:schemeClr val="dk1"/>
              </a:solidFill>
              <a:latin typeface="Arial"/>
              <a:ea typeface="Arial"/>
              <a:cs typeface="Arial"/>
              <a:sym typeface="Arial"/>
            </a:endParaRPr>
          </a:p>
        </p:txBody>
      </p:sp>
      <p:sp>
        <p:nvSpPr>
          <p:cNvPr id="155" name="Google Shape;155;p28"/>
          <p:cNvSpPr txBox="1"/>
          <p:nvPr/>
        </p:nvSpPr>
        <p:spPr>
          <a:xfrm>
            <a:off x="397975" y="2812198"/>
            <a:ext cx="8349300" cy="1734300"/>
          </a:xfrm>
          <a:prstGeom prst="rect">
            <a:avLst/>
          </a:prstGeom>
          <a:noFill/>
          <a:ln cap="flat" cmpd="sng" w="12700">
            <a:solidFill>
              <a:srgbClr val="FFC000"/>
            </a:solidFill>
            <a:prstDash val="solid"/>
            <a:round/>
            <a:headEnd len="sm" w="sm" type="none"/>
            <a:tailEnd len="sm" w="sm" type="none"/>
          </a:ln>
        </p:spPr>
        <p:txBody>
          <a:bodyPr anchorCtr="0" anchor="t" bIns="45700" lIns="91425" spcFirstLastPara="1" rIns="91425" wrap="square" tIns="45700">
            <a:noAutofit/>
          </a:bodyPr>
          <a:lstStyle/>
          <a:p>
            <a:pPr indent="0" lvl="0" marL="0" marR="0" rtl="0" algn="just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None/>
            </a:pPr>
            <a:r>
              <a:rPr b="0" i="0" lang="en" sz="3100" u="none" cap="none" strike="noStrike">
                <a:solidFill>
                  <a:schemeClr val="dk2"/>
                </a:solidFill>
                <a:latin typeface="Oswald"/>
                <a:ea typeface="Oswald"/>
                <a:cs typeface="Oswald"/>
                <a:sym typeface="Oswald"/>
              </a:rPr>
              <a:t>A 87 évre kötött szerződés kitétele az volt, hogy egy-egy mérföld távolságon belül más híd nem építhető, valamint a hídon átkelőknek vámot kell majd fizetniük. </a:t>
            </a:r>
            <a:endParaRPr b="0" i="0" sz="3100" u="none" cap="none" strike="noStrike">
              <a:solidFill>
                <a:schemeClr val="dk2"/>
              </a:solidFill>
              <a:latin typeface="Oswald"/>
              <a:ea typeface="Oswald"/>
              <a:cs typeface="Oswald"/>
              <a:sym typeface="Oswald"/>
            </a:endParaRPr>
          </a:p>
        </p:txBody>
      </p:sp>
    </p:spTree>
  </p:cSld>
  <p:clrMapOvr>
    <a:masterClrMapping/>
  </p:clrMapOvr>
</p:sld>
</file>

<file path=ppt/slides/slide12.xml><?xml version="1.0" encoding="utf-8"?>
<p:sld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xmlns:ahyp="http://schemas.microsoft.com/office/drawing/2018/hyperlinkcolor">
  <p:cSld>
    <p:spTree>
      <p:nvGrpSpPr>
        <p:cNvPr id="159" name="Shape 159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60" name="Google Shape;160;p29"/>
          <p:cNvSpPr txBox="1"/>
          <p:nvPr>
            <p:ph idx="1" type="body"/>
          </p:nvPr>
        </p:nvSpPr>
        <p:spPr>
          <a:xfrm>
            <a:off x="311700" y="1152475"/>
            <a:ext cx="8520600" cy="3416400"/>
          </a:xfrm>
          <a:prstGeom prst="rect">
            <a:avLst/>
          </a:prstGeom>
          <a:noFill/>
          <a:ln>
            <a:noFill/>
          </a:ln>
        </p:spPr>
        <p:txBody>
          <a:bodyPr anchorCtr="0" anchor="t" bIns="91425" lIns="91425" spcFirstLastPara="1" rIns="91425" wrap="square" tIns="91425">
            <a:noAutofit/>
          </a:bodyPr>
          <a:lstStyle/>
          <a:p>
            <a:pPr indent="0" lvl="0" marL="0" rtl="0" algn="l">
              <a:lnSpc>
                <a:spcPct val="115000"/>
              </a:lnSpc>
              <a:spcBef>
                <a:spcPts val="0"/>
              </a:spcBef>
              <a:spcAft>
                <a:spcPts val="1600"/>
              </a:spcAft>
              <a:buSzPts val="1800"/>
              <a:buNone/>
            </a:pPr>
            <a:r>
              <a:t/>
            </a:r>
            <a:endParaRPr/>
          </a:p>
        </p:txBody>
      </p:sp>
      <p:pic>
        <p:nvPicPr>
          <p:cNvPr id="161" name="Google Shape;161;p29"/>
          <p:cNvPicPr preferRelativeResize="0"/>
          <p:nvPr/>
        </p:nvPicPr>
        <p:blipFill rotWithShape="1">
          <a:blip r:embed="rId3">
            <a:alphaModFix/>
          </a:blip>
          <a:srcRect b="0" l="0" r="0" t="0"/>
          <a:stretch/>
        </p:blipFill>
        <p:spPr>
          <a:xfrm>
            <a:off x="833438" y="290513"/>
            <a:ext cx="7477125" cy="4562475"/>
          </a:xfrm>
          <a:prstGeom prst="rect">
            <a:avLst/>
          </a:prstGeom>
          <a:noFill/>
          <a:ln>
            <a:noFill/>
          </a:ln>
        </p:spPr>
      </p:pic>
    </p:spTree>
  </p:cSld>
  <p:clrMapOvr>
    <a:masterClrMapping/>
  </p:clrMapOvr>
</p:sld>
</file>

<file path=ppt/slides/slide13.xml><?xml version="1.0" encoding="utf-8"?>
<p:sld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xmlns:ahyp="http://schemas.microsoft.com/office/drawing/2018/hyperlinkcolor">
  <p:cSld>
    <p:spTree>
      <p:nvGrpSpPr>
        <p:cNvPr id="165" name="Shape 165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66" name="Google Shape;166;p30"/>
          <p:cNvSpPr txBox="1"/>
          <p:nvPr>
            <p:ph idx="1" type="body"/>
          </p:nvPr>
        </p:nvSpPr>
        <p:spPr>
          <a:xfrm>
            <a:off x="311700" y="431475"/>
            <a:ext cx="8520600" cy="2630902"/>
          </a:xfrm>
          <a:prstGeom prst="rect">
            <a:avLst/>
          </a:prstGeom>
          <a:noFill/>
          <a:ln>
            <a:noFill/>
          </a:ln>
        </p:spPr>
        <p:txBody>
          <a:bodyPr anchorCtr="0" anchor="t" bIns="91425" lIns="91425" spcFirstLastPara="1" rIns="91425" wrap="square" tIns="91425">
            <a:noAutofit/>
          </a:bodyPr>
          <a:lstStyle/>
          <a:p>
            <a:pPr indent="0" lvl="0" marL="0" marR="0" rtl="0" algn="ctr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SzPts val="1800"/>
              <a:buNone/>
            </a:pPr>
            <a:r>
              <a:rPr lang="en" sz="3700">
                <a:solidFill>
                  <a:schemeClr val="dk2"/>
                </a:solidFill>
                <a:latin typeface="Oswald"/>
                <a:ea typeface="Oswald"/>
                <a:cs typeface="Oswald"/>
                <a:sym typeface="Oswald"/>
              </a:rPr>
              <a:t>Óriási munkálatok folytak, hatalmas szenzáció volt ennek a monumentális szerkezetnek nem csak az építése, hanem a léte is, belföldön és külföldön egyaránt. </a:t>
            </a:r>
            <a:endParaRPr sz="3700">
              <a:solidFill>
                <a:schemeClr val="dk2"/>
              </a:solidFill>
              <a:latin typeface="Oswald"/>
              <a:ea typeface="Oswald"/>
              <a:cs typeface="Oswald"/>
              <a:sym typeface="Oswald"/>
            </a:endParaRPr>
          </a:p>
          <a:p>
            <a:pPr indent="0" lvl="0" marL="0" rtl="0" algn="l">
              <a:lnSpc>
                <a:spcPct val="115000"/>
              </a:lnSpc>
              <a:spcBef>
                <a:spcPts val="0"/>
              </a:spcBef>
              <a:spcAft>
                <a:spcPts val="1600"/>
              </a:spcAft>
              <a:buSzPts val="1800"/>
              <a:buNone/>
            </a:pPr>
            <a:r>
              <a:t/>
            </a:r>
            <a:endParaRPr/>
          </a:p>
        </p:txBody>
      </p:sp>
      <p:sp>
        <p:nvSpPr>
          <p:cNvPr id="167" name="Google Shape;167;p30"/>
          <p:cNvSpPr txBox="1"/>
          <p:nvPr/>
        </p:nvSpPr>
        <p:spPr>
          <a:xfrm>
            <a:off x="569343" y="3545456"/>
            <a:ext cx="8100204" cy="1401922"/>
          </a:xfrm>
          <a:prstGeom prst="rect">
            <a:avLst/>
          </a:prstGeom>
          <a:noFill/>
          <a:ln cap="flat" cmpd="sng" w="12700">
            <a:solidFill>
              <a:srgbClr val="FFC000"/>
            </a:solidFill>
            <a:prstDash val="solid"/>
            <a:round/>
            <a:headEnd len="sm" w="sm" type="none"/>
            <a:tailEnd len="sm" w="sm" type="none"/>
          </a:ln>
        </p:spPr>
        <p:txBody>
          <a:bodyPr anchorCtr="0" anchor="t" bIns="45700" lIns="91425" spcFirstLastPara="1" rIns="91425" wrap="square" tIns="45700">
            <a:noAutofit/>
          </a:bodyPr>
          <a:lstStyle/>
          <a:p>
            <a:pPr indent="0" lvl="0" marL="0" marR="0" rtl="0" algn="ctr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None/>
            </a:pPr>
            <a:r>
              <a:rPr b="0" i="0" lang="en" sz="3700" u="none" cap="none" strike="noStrike">
                <a:solidFill>
                  <a:schemeClr val="dk2"/>
                </a:solidFill>
                <a:latin typeface="Oswald"/>
                <a:ea typeface="Oswald"/>
                <a:cs typeface="Oswald"/>
                <a:sym typeface="Oswald"/>
              </a:rPr>
              <a:t>Gondoljatok bele, ti mennyire mertek </a:t>
            </a:r>
            <a:endParaRPr b="0" i="0" sz="3700" u="none" cap="none" strike="noStrike">
              <a:solidFill>
                <a:schemeClr val="dk2"/>
              </a:solidFill>
              <a:latin typeface="Oswald"/>
              <a:ea typeface="Oswald"/>
              <a:cs typeface="Oswald"/>
              <a:sym typeface="Oswald"/>
            </a:endParaRPr>
          </a:p>
          <a:p>
            <a:pPr indent="0" lvl="0" marL="0" marR="0" rtl="0" algn="ctr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None/>
            </a:pPr>
            <a:r>
              <a:rPr b="0" i="0" lang="en" sz="3700" u="none" cap="none" strike="noStrike">
                <a:solidFill>
                  <a:schemeClr val="dk2"/>
                </a:solidFill>
                <a:latin typeface="Oswald"/>
                <a:ea typeface="Oswald"/>
                <a:cs typeface="Oswald"/>
                <a:sym typeface="Oswald"/>
              </a:rPr>
              <a:t>nagyot álmodni?</a:t>
            </a:r>
            <a:endParaRPr/>
          </a:p>
        </p:txBody>
      </p:sp>
    </p:spTree>
  </p:cSld>
  <p:clrMapOvr>
    <a:masterClrMapping/>
  </p:clrMapOvr>
</p:sld>
</file>

<file path=ppt/slides/slide14.xml><?xml version="1.0" encoding="utf-8"?>
<p:sld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xmlns:ahyp="http://schemas.microsoft.com/office/drawing/2018/hyperlinkcolor">
  <p:cSld>
    <p:spTree>
      <p:nvGrpSpPr>
        <p:cNvPr id="171" name="Shape 171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72" name="Google Shape;172;p31"/>
          <p:cNvPicPr preferRelativeResize="0"/>
          <p:nvPr/>
        </p:nvPicPr>
        <p:blipFill rotWithShape="1">
          <a:blip r:embed="rId3">
            <a:alphaModFix/>
          </a:blip>
          <a:srcRect b="3745" l="0" r="0" t="3745"/>
          <a:stretch/>
        </p:blipFill>
        <p:spPr>
          <a:xfrm>
            <a:off x="0" y="-1030322"/>
            <a:ext cx="4572002" cy="6173798"/>
          </a:xfrm>
          <a:prstGeom prst="rect">
            <a:avLst/>
          </a:prstGeom>
          <a:noFill/>
          <a:ln>
            <a:noFill/>
          </a:ln>
        </p:spPr>
      </p:pic>
      <p:sp>
        <p:nvSpPr>
          <p:cNvPr id="173" name="Google Shape;173;p31"/>
          <p:cNvSpPr txBox="1"/>
          <p:nvPr>
            <p:ph type="ctrTitle"/>
          </p:nvPr>
        </p:nvSpPr>
        <p:spPr>
          <a:xfrm>
            <a:off x="4871471" y="854014"/>
            <a:ext cx="3881700" cy="3148641"/>
          </a:xfrm>
          <a:prstGeom prst="rect">
            <a:avLst/>
          </a:prstGeom>
          <a:noFill/>
          <a:ln>
            <a:noFill/>
          </a:ln>
        </p:spPr>
        <p:txBody>
          <a:bodyPr anchorCtr="0" anchor="ctr" bIns="91425" lIns="91425" spcFirstLastPara="1" rIns="91425" wrap="square" tIns="91425">
            <a:noAutofit/>
          </a:bodyPr>
          <a:lstStyle/>
          <a:p>
            <a:pPr indent="0" lvl="0" marL="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3600"/>
              <a:buNone/>
            </a:pPr>
            <a:r>
              <a:rPr lang="en">
                <a:solidFill>
                  <a:schemeClr val="dk2"/>
                </a:solidFill>
              </a:rPr>
              <a:t>A Kiscelli Múzeum gyűjteménye több tárgyi emléket is őriz a Lánchíd építésével kapcsolatban. </a:t>
            </a:r>
            <a:endParaRPr>
              <a:solidFill>
                <a:schemeClr val="dk2"/>
              </a:solidFill>
            </a:endParaRPr>
          </a:p>
        </p:txBody>
      </p:sp>
    </p:spTree>
  </p:cSld>
  <p:clrMapOvr>
    <a:masterClrMapping/>
  </p:clrMapOvr>
</p:sld>
</file>

<file path=ppt/slides/slide15.xml><?xml version="1.0" encoding="utf-8"?>
<p:sld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xmlns:ahyp="http://schemas.microsoft.com/office/drawing/2018/hyperlinkcolor">
  <p:cSld>
    <p:spTree>
      <p:nvGrpSpPr>
        <p:cNvPr id="177" name="Shape 177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78" name="Google Shape;178;p32"/>
          <p:cNvPicPr preferRelativeResize="0"/>
          <p:nvPr/>
        </p:nvPicPr>
        <p:blipFill rotWithShape="1">
          <a:blip r:embed="rId3">
            <a:alphaModFix/>
          </a:blip>
          <a:srcRect b="0" l="12786" r="12785" t="0"/>
          <a:stretch/>
        </p:blipFill>
        <p:spPr>
          <a:xfrm>
            <a:off x="2021050" y="0"/>
            <a:ext cx="7122900" cy="5143500"/>
          </a:xfrm>
          <a:prstGeom prst="rect">
            <a:avLst/>
          </a:prstGeom>
          <a:noFill/>
          <a:ln>
            <a:noFill/>
          </a:ln>
        </p:spPr>
      </p:pic>
      <p:sp>
        <p:nvSpPr>
          <p:cNvPr id="179" name="Google Shape;179;p32"/>
          <p:cNvSpPr txBox="1"/>
          <p:nvPr>
            <p:ph idx="1" type="body"/>
          </p:nvPr>
        </p:nvSpPr>
        <p:spPr>
          <a:xfrm>
            <a:off x="233600" y="283450"/>
            <a:ext cx="1578000" cy="4491900"/>
          </a:xfrm>
          <a:prstGeom prst="rect">
            <a:avLst/>
          </a:prstGeom>
          <a:noFill/>
          <a:ln>
            <a:noFill/>
          </a:ln>
        </p:spPr>
        <p:txBody>
          <a:bodyPr anchorCtr="0" anchor="t" bIns="91425" lIns="91425" spcFirstLastPara="1" rIns="91425" wrap="square" tIns="91425">
            <a:noAutofit/>
          </a:bodyPr>
          <a:lstStyle/>
          <a:p>
            <a:pPr indent="0" lvl="0" marL="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</a:pPr>
            <a:r>
              <a:rPr lang="en" sz="3400">
                <a:solidFill>
                  <a:schemeClr val="dk2"/>
                </a:solidFill>
                <a:latin typeface="Oswald"/>
                <a:ea typeface="Oswald"/>
                <a:cs typeface="Oswald"/>
                <a:sym typeface="Oswald"/>
              </a:rPr>
              <a:t>Barabás Miklós:</a:t>
            </a:r>
            <a:endParaRPr sz="3400">
              <a:solidFill>
                <a:schemeClr val="dk2"/>
              </a:solidFill>
              <a:latin typeface="Oswald"/>
              <a:ea typeface="Oswald"/>
              <a:cs typeface="Oswald"/>
              <a:sym typeface="Oswald"/>
            </a:endParaRPr>
          </a:p>
          <a:p>
            <a:pPr indent="0" lvl="0" marL="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</a:pPr>
            <a:r>
              <a:t/>
            </a:r>
            <a:endParaRPr sz="3400">
              <a:solidFill>
                <a:schemeClr val="dk2"/>
              </a:solidFill>
              <a:latin typeface="Oswald"/>
              <a:ea typeface="Oswald"/>
              <a:cs typeface="Oswald"/>
              <a:sym typeface="Oswald"/>
            </a:endParaRPr>
          </a:p>
          <a:p>
            <a:pPr indent="0" lvl="0" marL="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</a:pPr>
            <a:r>
              <a:rPr lang="en" sz="3400">
                <a:solidFill>
                  <a:schemeClr val="dk2"/>
                </a:solidFill>
                <a:latin typeface="Oswald"/>
                <a:ea typeface="Oswald"/>
                <a:cs typeface="Oswald"/>
                <a:sym typeface="Oswald"/>
              </a:rPr>
              <a:t>Lánchíd alapkő-</a:t>
            </a:r>
            <a:endParaRPr sz="3400">
              <a:solidFill>
                <a:schemeClr val="dk2"/>
              </a:solidFill>
              <a:latin typeface="Oswald"/>
              <a:ea typeface="Oswald"/>
              <a:cs typeface="Oswald"/>
              <a:sym typeface="Oswald"/>
            </a:endParaRPr>
          </a:p>
          <a:p>
            <a:pPr indent="0" lvl="0" marL="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</a:pPr>
            <a:r>
              <a:rPr lang="en" sz="3400">
                <a:solidFill>
                  <a:schemeClr val="dk2"/>
                </a:solidFill>
                <a:latin typeface="Oswald"/>
                <a:ea typeface="Oswald"/>
                <a:cs typeface="Oswald"/>
                <a:sym typeface="Oswald"/>
              </a:rPr>
              <a:t>letétele</a:t>
            </a:r>
            <a:endParaRPr sz="3400">
              <a:solidFill>
                <a:schemeClr val="dk2"/>
              </a:solidFill>
              <a:latin typeface="Oswald"/>
              <a:ea typeface="Oswald"/>
              <a:cs typeface="Oswald"/>
              <a:sym typeface="Oswald"/>
            </a:endParaRPr>
          </a:p>
          <a:p>
            <a:pPr indent="0" lvl="0" marL="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</a:pPr>
            <a:r>
              <a:t/>
            </a:r>
            <a:endParaRPr sz="3400">
              <a:solidFill>
                <a:schemeClr val="dk2"/>
              </a:solidFill>
              <a:latin typeface="Oswald"/>
              <a:ea typeface="Oswald"/>
              <a:cs typeface="Oswald"/>
              <a:sym typeface="Oswald"/>
            </a:endParaRPr>
          </a:p>
          <a:p>
            <a:pPr indent="0" lvl="0" marL="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</a:pPr>
            <a:r>
              <a:rPr lang="en" sz="3400">
                <a:solidFill>
                  <a:schemeClr val="dk2"/>
                </a:solidFill>
                <a:latin typeface="Oswald"/>
                <a:ea typeface="Oswald"/>
                <a:cs typeface="Oswald"/>
                <a:sym typeface="Oswald"/>
              </a:rPr>
              <a:t>1864.</a:t>
            </a:r>
            <a:endParaRPr sz="3400">
              <a:solidFill>
                <a:schemeClr val="dk2"/>
              </a:solidFill>
              <a:latin typeface="Oswald"/>
              <a:ea typeface="Oswald"/>
              <a:cs typeface="Oswald"/>
              <a:sym typeface="Oswald"/>
            </a:endParaRPr>
          </a:p>
          <a:p>
            <a:pPr indent="0" lvl="0" marL="0" rtl="0" algn="l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</a:pPr>
            <a:r>
              <a:t/>
            </a:r>
            <a:endParaRPr sz="200">
              <a:solidFill>
                <a:schemeClr val="dk2"/>
              </a:solidFill>
            </a:endParaRPr>
          </a:p>
        </p:txBody>
      </p:sp>
    </p:spTree>
  </p:cSld>
  <p:clrMapOvr>
    <a:masterClrMapping/>
  </p:clrMapOvr>
</p:sld>
</file>

<file path=ppt/slides/slide16.xml><?xml version="1.0" encoding="utf-8"?>
<p:sld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xmlns:ahyp="http://schemas.microsoft.com/office/drawing/2018/hyperlinkcolor">
  <p:cSld>
    <p:spTree>
      <p:nvGrpSpPr>
        <p:cNvPr id="183" name="Shape 183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84" name="Google Shape;184;p33"/>
          <p:cNvPicPr preferRelativeResize="0"/>
          <p:nvPr/>
        </p:nvPicPr>
        <p:blipFill rotWithShape="1">
          <a:blip r:embed="rId3">
            <a:alphaModFix/>
          </a:blip>
          <a:srcRect b="3339" l="0" r="0" t="3340"/>
          <a:stretch/>
        </p:blipFill>
        <p:spPr>
          <a:xfrm>
            <a:off x="0" y="-69011"/>
            <a:ext cx="6469800" cy="5212511"/>
          </a:xfrm>
          <a:prstGeom prst="rect">
            <a:avLst/>
          </a:prstGeom>
          <a:noFill/>
          <a:ln cap="flat" cmpd="sng" w="9525">
            <a:solidFill>
              <a:srgbClr val="D9D9D9"/>
            </a:solidFill>
            <a:prstDash val="solid"/>
            <a:round/>
            <a:headEnd len="sm" w="sm" type="none"/>
            <a:tailEnd len="sm" w="sm" type="none"/>
          </a:ln>
        </p:spPr>
      </p:pic>
      <p:sp>
        <p:nvSpPr>
          <p:cNvPr id="185" name="Google Shape;185;p33"/>
          <p:cNvSpPr txBox="1"/>
          <p:nvPr>
            <p:ph idx="1" type="body"/>
          </p:nvPr>
        </p:nvSpPr>
        <p:spPr>
          <a:xfrm>
            <a:off x="6556064" y="234300"/>
            <a:ext cx="2510298" cy="4909200"/>
          </a:xfrm>
          <a:prstGeom prst="rect">
            <a:avLst/>
          </a:prstGeom>
          <a:noFill/>
          <a:ln>
            <a:noFill/>
          </a:ln>
        </p:spPr>
        <p:txBody>
          <a:bodyPr anchorCtr="0" anchor="t" bIns="91425" lIns="91425" spcFirstLastPara="1" rIns="91425" wrap="square" tIns="91425">
            <a:noAutofit/>
          </a:bodyPr>
          <a:lstStyle/>
          <a:p>
            <a:pPr indent="0" lvl="0" marL="0" rtl="0" algn="l">
              <a:lnSpc>
                <a:spcPct val="115000"/>
              </a:lnSpc>
              <a:spcBef>
                <a:spcPts val="0"/>
              </a:spcBef>
              <a:spcAft>
                <a:spcPts val="1600"/>
              </a:spcAft>
              <a:buSzPts val="1400"/>
              <a:buNone/>
            </a:pPr>
            <a:r>
              <a:rPr lang="en" sz="2900">
                <a:latin typeface="Oswald"/>
                <a:ea typeface="Oswald"/>
                <a:cs typeface="Oswald"/>
                <a:sym typeface="Oswald"/>
              </a:rPr>
              <a:t>Az építtető Adam Clark hagyatékának nagy része: távcsöve,</a:t>
            </a:r>
            <a:br>
              <a:rPr lang="en" sz="2900">
                <a:latin typeface="Oswald"/>
                <a:ea typeface="Oswald"/>
                <a:cs typeface="Oswald"/>
                <a:sym typeface="Oswald"/>
              </a:rPr>
            </a:br>
            <a:r>
              <a:rPr lang="en" sz="2900">
                <a:latin typeface="Oswald"/>
                <a:ea typeface="Oswald"/>
                <a:cs typeface="Oswald"/>
                <a:sym typeface="Oswald"/>
              </a:rPr>
              <a:t>személyes tárgyai, íróasztala, levelei.</a:t>
            </a:r>
            <a:endParaRPr sz="900"/>
          </a:p>
        </p:txBody>
      </p:sp>
    </p:spTree>
  </p:cSld>
  <p:clrMapOvr>
    <a:masterClrMapping/>
  </p:clrMapOvr>
</p:sld>
</file>

<file path=ppt/slides/slide17.xml><?xml version="1.0" encoding="utf-8"?>
<p:sld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xmlns:ahyp="http://schemas.microsoft.com/office/drawing/2018/hyperlinkcolor">
  <p:cSld>
    <p:spTree>
      <p:nvGrpSpPr>
        <p:cNvPr id="189" name="Shape 189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90" name="Google Shape;190;p34"/>
          <p:cNvSpPr txBox="1"/>
          <p:nvPr>
            <p:ph idx="1" type="body"/>
          </p:nvPr>
        </p:nvSpPr>
        <p:spPr>
          <a:xfrm>
            <a:off x="311700" y="1152475"/>
            <a:ext cx="8520600" cy="3416400"/>
          </a:xfrm>
          <a:prstGeom prst="rect">
            <a:avLst/>
          </a:prstGeom>
          <a:noFill/>
          <a:ln>
            <a:noFill/>
          </a:ln>
        </p:spPr>
        <p:txBody>
          <a:bodyPr anchorCtr="0" anchor="t" bIns="91425" lIns="91425" spcFirstLastPara="1" rIns="91425" wrap="square" tIns="91425">
            <a:noAutofit/>
          </a:bodyPr>
          <a:lstStyle/>
          <a:p>
            <a:pPr indent="0" lvl="0" marL="0" rtl="0" algn="l">
              <a:lnSpc>
                <a:spcPct val="115000"/>
              </a:lnSpc>
              <a:spcBef>
                <a:spcPts val="0"/>
              </a:spcBef>
              <a:spcAft>
                <a:spcPts val="1600"/>
              </a:spcAft>
              <a:buSzPts val="1800"/>
              <a:buNone/>
            </a:pPr>
            <a:r>
              <a:t/>
            </a:r>
            <a:endParaRPr/>
          </a:p>
        </p:txBody>
      </p:sp>
      <p:pic>
        <p:nvPicPr>
          <p:cNvPr id="191" name="Google Shape;191;p34"/>
          <p:cNvPicPr preferRelativeResize="0"/>
          <p:nvPr/>
        </p:nvPicPr>
        <p:blipFill rotWithShape="1">
          <a:blip r:embed="rId3">
            <a:alphaModFix/>
          </a:blip>
          <a:srcRect b="0" l="0" r="0" t="0"/>
          <a:stretch/>
        </p:blipFill>
        <p:spPr>
          <a:xfrm>
            <a:off x="2541564" y="0"/>
            <a:ext cx="4060873" cy="5143500"/>
          </a:xfrm>
          <a:prstGeom prst="rect">
            <a:avLst/>
          </a:prstGeom>
          <a:noFill/>
          <a:ln>
            <a:noFill/>
          </a:ln>
        </p:spPr>
      </p:pic>
    </p:spTree>
  </p:cSld>
  <p:clrMapOvr>
    <a:masterClrMapping/>
  </p:clrMapOvr>
</p:sld>
</file>

<file path=ppt/slides/slide18.xml><?xml version="1.0" encoding="utf-8"?>
<p:sld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xmlns:ahyp="http://schemas.microsoft.com/office/drawing/2018/hyperlinkcolor">
  <p:cSld>
    <p:spTree>
      <p:nvGrpSpPr>
        <p:cNvPr id="195" name="Shape 195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96" name="Google Shape;196;p35"/>
          <p:cNvSpPr txBox="1"/>
          <p:nvPr>
            <p:ph idx="1" type="body"/>
          </p:nvPr>
        </p:nvSpPr>
        <p:spPr>
          <a:xfrm>
            <a:off x="311700" y="160200"/>
            <a:ext cx="3114300" cy="4830900"/>
          </a:xfrm>
          <a:prstGeom prst="rect">
            <a:avLst/>
          </a:prstGeom>
          <a:noFill/>
          <a:ln>
            <a:noFill/>
          </a:ln>
        </p:spPr>
        <p:txBody>
          <a:bodyPr anchorCtr="0" anchor="t" bIns="91425" lIns="91425" spcFirstLastPara="1" rIns="91425" wrap="square" tIns="91425">
            <a:noAutofit/>
          </a:bodyPr>
          <a:lstStyle/>
          <a:p>
            <a:pPr indent="0" lvl="0" marL="0" rtl="0" algn="l">
              <a:lnSpc>
                <a:spcPct val="150000"/>
              </a:lnSpc>
              <a:spcBef>
                <a:spcPts val="0"/>
              </a:spcBef>
              <a:spcAft>
                <a:spcPts val="0"/>
              </a:spcAft>
              <a:buSzPts val="1800"/>
              <a:buNone/>
            </a:pPr>
            <a:r>
              <a:rPr lang="en" sz="2600">
                <a:solidFill>
                  <a:schemeClr val="dk2"/>
                </a:solidFill>
                <a:latin typeface="Oswald"/>
                <a:ea typeface="Oswald"/>
                <a:cs typeface="Oswald"/>
                <a:sym typeface="Oswald"/>
              </a:rPr>
              <a:t>Az ő hagyatékához tartozik az állandó kiállítás jellegzetes darabja, az ón teafőző, ami egy skót számára igen fontos használati tárgy lehetett a mindennapokban.</a:t>
            </a:r>
            <a:endParaRPr>
              <a:solidFill>
                <a:schemeClr val="dk1"/>
              </a:solidFill>
              <a:latin typeface="Arial"/>
              <a:ea typeface="Arial"/>
              <a:cs typeface="Arial"/>
              <a:sym typeface="Arial"/>
            </a:endParaRPr>
          </a:p>
          <a:p>
            <a:pPr indent="0" lvl="0" marL="0" rtl="0" algn="l">
              <a:lnSpc>
                <a:spcPct val="115000"/>
              </a:lnSpc>
              <a:spcBef>
                <a:spcPts val="1600"/>
              </a:spcBef>
              <a:spcAft>
                <a:spcPts val="1600"/>
              </a:spcAft>
              <a:buSzPts val="1800"/>
              <a:buNone/>
            </a:pPr>
            <a:r>
              <a:t/>
            </a:r>
            <a:endParaRPr/>
          </a:p>
        </p:txBody>
      </p:sp>
      <p:pic>
        <p:nvPicPr>
          <p:cNvPr id="197" name="Google Shape;197;p35"/>
          <p:cNvPicPr preferRelativeResize="0"/>
          <p:nvPr/>
        </p:nvPicPr>
        <p:blipFill rotWithShape="1">
          <a:blip r:embed="rId3">
            <a:alphaModFix/>
          </a:blip>
          <a:srcRect b="0" l="0" r="0" t="0"/>
          <a:stretch/>
        </p:blipFill>
        <p:spPr>
          <a:xfrm>
            <a:off x="3787800" y="-1875800"/>
            <a:ext cx="4678401" cy="7019300"/>
          </a:xfrm>
          <a:prstGeom prst="rect">
            <a:avLst/>
          </a:prstGeom>
          <a:noFill/>
          <a:ln>
            <a:noFill/>
          </a:ln>
        </p:spPr>
      </p:pic>
    </p:spTree>
  </p:cSld>
  <p:clrMapOvr>
    <a:masterClrMapping/>
  </p:clrMapOvr>
</p:sld>
</file>

<file path=ppt/slides/slide19.xml><?xml version="1.0" encoding="utf-8"?>
<p:sld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xmlns:ahyp="http://schemas.microsoft.com/office/drawing/2018/hyperlinkcolor">
  <p:cSld>
    <p:spTree>
      <p:nvGrpSpPr>
        <p:cNvPr id="201" name="Shape 201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02" name="Google Shape;202;p36"/>
          <p:cNvSpPr txBox="1"/>
          <p:nvPr>
            <p:ph idx="1" type="body"/>
          </p:nvPr>
        </p:nvSpPr>
        <p:spPr>
          <a:xfrm>
            <a:off x="448322" y="490112"/>
            <a:ext cx="5414888" cy="1915738"/>
          </a:xfrm>
          <a:prstGeom prst="rect">
            <a:avLst/>
          </a:prstGeom>
          <a:noFill/>
          <a:ln cap="flat" cmpd="sng" w="12700">
            <a:solidFill>
              <a:srgbClr val="FFC000"/>
            </a:solidFill>
            <a:prstDash val="solid"/>
            <a:round/>
            <a:headEnd len="sm" w="sm" type="none"/>
            <a:tailEnd len="sm" w="sm" type="none"/>
          </a:ln>
        </p:spPr>
        <p:txBody>
          <a:bodyPr anchorCtr="0" anchor="t" bIns="91425" lIns="91425" spcFirstLastPara="1" rIns="91425" wrap="square" tIns="91425">
            <a:noAutofit/>
          </a:bodyPr>
          <a:lstStyle/>
          <a:p>
            <a:pPr indent="0" lvl="0" marL="0" rtl="0" algn="l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1100"/>
              <a:buFont typeface="Arial"/>
              <a:buNone/>
            </a:pPr>
            <a:r>
              <a:rPr lang="en" sz="3200">
                <a:solidFill>
                  <a:schemeClr val="dk2"/>
                </a:solidFill>
                <a:latin typeface="Oswald"/>
                <a:ea typeface="Oswald"/>
                <a:cs typeface="Oswald"/>
                <a:sym typeface="Oswald"/>
              </a:rPr>
              <a:t>171 éve, tíz év építkezés és több évtizedes előkészítés után 1849. november 20-án adták át a hidat.</a:t>
            </a:r>
            <a:endParaRPr sz="3200">
              <a:solidFill>
                <a:schemeClr val="dk2"/>
              </a:solidFill>
              <a:latin typeface="Oswald"/>
              <a:ea typeface="Oswald"/>
              <a:cs typeface="Oswald"/>
              <a:sym typeface="Oswald"/>
            </a:endParaRPr>
          </a:p>
          <a:p>
            <a:pPr indent="0" lvl="0" marL="0" rtl="0" algn="l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1100"/>
              <a:buFont typeface="Arial"/>
              <a:buNone/>
            </a:pPr>
            <a:r>
              <a:t/>
            </a:r>
            <a:endParaRPr sz="2600">
              <a:solidFill>
                <a:schemeClr val="dk2"/>
              </a:solidFill>
              <a:latin typeface="Oswald"/>
              <a:ea typeface="Oswald"/>
              <a:cs typeface="Oswald"/>
              <a:sym typeface="Oswald"/>
            </a:endParaRPr>
          </a:p>
          <a:p>
            <a:pPr indent="0" lvl="0" marL="0" rtl="0" algn="l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1100"/>
              <a:buFont typeface="Arial"/>
              <a:buNone/>
            </a:pPr>
            <a:r>
              <a:t/>
            </a:r>
            <a:endParaRPr sz="2600">
              <a:solidFill>
                <a:schemeClr val="dk2"/>
              </a:solidFill>
              <a:latin typeface="Oswald"/>
              <a:ea typeface="Oswald"/>
              <a:cs typeface="Oswald"/>
              <a:sym typeface="Oswald"/>
            </a:endParaRPr>
          </a:p>
          <a:p>
            <a:pPr indent="0" lvl="0" marL="0" rtl="0" algn="l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1100"/>
              <a:buFont typeface="Arial"/>
              <a:buNone/>
            </a:pPr>
            <a:r>
              <a:t/>
            </a:r>
            <a:endParaRPr i="1" sz="1750">
              <a:solidFill>
                <a:srgbClr val="202122"/>
              </a:solidFill>
              <a:highlight>
                <a:srgbClr val="FFFFFF"/>
              </a:highlight>
            </a:endParaRPr>
          </a:p>
          <a:p>
            <a:pPr indent="0" lvl="0" marL="0" rtl="0" algn="l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1100"/>
              <a:buFont typeface="Arial"/>
              <a:buNone/>
            </a:pPr>
            <a:r>
              <a:t/>
            </a:r>
            <a:endParaRPr i="1" sz="1750">
              <a:solidFill>
                <a:srgbClr val="202122"/>
              </a:solidFill>
              <a:highlight>
                <a:srgbClr val="FFFFFF"/>
              </a:highlight>
            </a:endParaRPr>
          </a:p>
          <a:p>
            <a:pPr indent="0" lvl="0" marL="0" rtl="0" algn="l">
              <a:lnSpc>
                <a:spcPct val="115000"/>
              </a:lnSpc>
              <a:spcBef>
                <a:spcPts val="0"/>
              </a:spcBef>
              <a:spcAft>
                <a:spcPts val="1600"/>
              </a:spcAft>
              <a:buSzPts val="1800"/>
              <a:buNone/>
            </a:pPr>
            <a:r>
              <a:t/>
            </a:r>
            <a:endParaRPr sz="2500"/>
          </a:p>
        </p:txBody>
      </p:sp>
      <p:sp>
        <p:nvSpPr>
          <p:cNvPr id="203" name="Google Shape;203;p36"/>
          <p:cNvSpPr txBox="1"/>
          <p:nvPr/>
        </p:nvSpPr>
        <p:spPr>
          <a:xfrm>
            <a:off x="2805344" y="2885243"/>
            <a:ext cx="5942618" cy="1791260"/>
          </a:xfrm>
          <a:prstGeom prst="rect">
            <a:avLst/>
          </a:prstGeom>
          <a:noFill/>
          <a:ln cap="flat" cmpd="sng" w="12700">
            <a:solidFill>
              <a:srgbClr val="FFC000"/>
            </a:solidFill>
            <a:prstDash val="solid"/>
            <a:round/>
            <a:headEnd len="sm" w="sm" type="none"/>
            <a:tailEnd len="sm" w="sm" type="none"/>
          </a:ln>
        </p:spPr>
        <p:txBody>
          <a:bodyPr anchorCtr="0" anchor="t" bIns="45700" lIns="91425" spcFirstLastPara="1" rIns="91425" wrap="square" tIns="45700">
            <a:noAutofit/>
          </a:bodyPr>
          <a:lstStyle/>
          <a:p>
            <a:pPr indent="0" lvl="0" marL="0" marR="0" rtl="0" algn="l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None/>
            </a:pPr>
            <a:r>
              <a:rPr b="0" i="0" lang="en" sz="3200" u="none" cap="none" strike="noStrike">
                <a:solidFill>
                  <a:schemeClr val="dk2"/>
                </a:solidFill>
                <a:latin typeface="Oswald"/>
                <a:ea typeface="Oswald"/>
                <a:cs typeface="Oswald"/>
                <a:sym typeface="Oswald"/>
              </a:rPr>
              <a:t>A hivatalos ünnepséget a forradalom és szabadságharc vérbe fojtója, az osztrák tábornok, Haynau vezette.</a:t>
            </a:r>
            <a:endParaRPr/>
          </a:p>
        </p:txBody>
      </p:sp>
    </p:spTree>
  </p:cSld>
  <p:clrMapOvr>
    <a:masterClrMapping/>
  </p:clrMapOvr>
</p:sld>
</file>

<file path=ppt/slides/slide20.xml><?xml version="1.0" encoding="utf-8"?>
<p:sld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xmlns:ahyp="http://schemas.microsoft.com/office/drawing/2018/hyperlinkcolor">
  <p:cSld>
    <p:spTree>
      <p:nvGrpSpPr>
        <p:cNvPr id="207" name="Shape 207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08" name="Google Shape;208;p37"/>
          <p:cNvSpPr txBox="1"/>
          <p:nvPr>
            <p:ph idx="1" type="body"/>
          </p:nvPr>
        </p:nvSpPr>
        <p:spPr>
          <a:xfrm>
            <a:off x="262400" y="180075"/>
            <a:ext cx="3323700" cy="4808700"/>
          </a:xfrm>
          <a:prstGeom prst="rect">
            <a:avLst/>
          </a:prstGeom>
          <a:noFill/>
          <a:ln>
            <a:noFill/>
          </a:ln>
        </p:spPr>
        <p:txBody>
          <a:bodyPr anchorCtr="0" anchor="t" bIns="91425" lIns="91425" spcFirstLastPara="1" rIns="91425" wrap="square" tIns="91425">
            <a:noAutofit/>
          </a:bodyPr>
          <a:lstStyle/>
          <a:p>
            <a:pPr indent="0" lvl="0" marL="0" rtl="0" algn="l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1100"/>
              <a:buFont typeface="Arial"/>
              <a:buNone/>
            </a:pPr>
            <a:r>
              <a:rPr lang="en" sz="3200">
                <a:solidFill>
                  <a:schemeClr val="dk2"/>
                </a:solidFill>
                <a:latin typeface="Oswald"/>
                <a:ea typeface="Oswald"/>
                <a:cs typeface="Oswald"/>
                <a:sym typeface="Oswald"/>
              </a:rPr>
              <a:t>A Lánchidat megálmodó Széchenyi István soha nem ment át a kész hídon, az átadás idején már a döblingi elmegyógyintézetben élt.</a:t>
            </a:r>
            <a:endParaRPr sz="2400"/>
          </a:p>
        </p:txBody>
      </p:sp>
      <p:pic>
        <p:nvPicPr>
          <p:cNvPr id="209" name="Google Shape;209;p37"/>
          <p:cNvPicPr preferRelativeResize="0"/>
          <p:nvPr/>
        </p:nvPicPr>
        <p:blipFill rotWithShape="1">
          <a:blip r:embed="rId3">
            <a:alphaModFix/>
          </a:blip>
          <a:srcRect b="0" l="0" r="0" t="0"/>
          <a:stretch/>
        </p:blipFill>
        <p:spPr>
          <a:xfrm>
            <a:off x="3698634" y="-2203175"/>
            <a:ext cx="5591624" cy="7494523"/>
          </a:xfrm>
          <a:prstGeom prst="rect">
            <a:avLst/>
          </a:prstGeom>
          <a:noFill/>
          <a:ln>
            <a:noFill/>
          </a:ln>
        </p:spPr>
      </p:pic>
    </p:spTree>
  </p:cSld>
  <p:clrMapOvr>
    <a:masterClrMapping/>
  </p:clrMapOvr>
</p:sld>
</file>

<file path=ppt/slides/slide21.xml><?xml version="1.0" encoding="utf-8"?>
<p:sld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xmlns:ahyp="http://schemas.microsoft.com/office/drawing/2018/hyperlinkcolor">
  <p:cSld>
    <p:spTree>
      <p:nvGrpSpPr>
        <p:cNvPr id="213" name="Shape 213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14" name="Google Shape;214;p38"/>
          <p:cNvPicPr preferRelativeResize="0"/>
          <p:nvPr/>
        </p:nvPicPr>
        <p:blipFill rotWithShape="1">
          <a:blip r:embed="rId3">
            <a:alphaModFix/>
          </a:blip>
          <a:srcRect b="0" l="7768" r="7778" t="0"/>
          <a:stretch/>
        </p:blipFill>
        <p:spPr>
          <a:xfrm>
            <a:off x="326950" y="261675"/>
            <a:ext cx="5717250" cy="4516200"/>
          </a:xfrm>
          <a:prstGeom prst="rect">
            <a:avLst/>
          </a:prstGeom>
          <a:noFill/>
          <a:ln cap="flat" cmpd="sng" w="9525">
            <a:solidFill>
              <a:srgbClr val="D9D9D9"/>
            </a:solidFill>
            <a:prstDash val="solid"/>
            <a:round/>
            <a:headEnd len="sm" w="sm" type="none"/>
            <a:tailEnd len="sm" w="sm" type="none"/>
          </a:ln>
        </p:spPr>
      </p:pic>
      <p:sp>
        <p:nvSpPr>
          <p:cNvPr id="215" name="Google Shape;215;p38"/>
          <p:cNvSpPr txBox="1"/>
          <p:nvPr>
            <p:ph idx="1" type="body"/>
          </p:nvPr>
        </p:nvSpPr>
        <p:spPr>
          <a:xfrm>
            <a:off x="6153250" y="261525"/>
            <a:ext cx="2690700" cy="4516200"/>
          </a:xfrm>
          <a:prstGeom prst="rect">
            <a:avLst/>
          </a:prstGeom>
          <a:noFill/>
          <a:ln>
            <a:noFill/>
          </a:ln>
        </p:spPr>
        <p:txBody>
          <a:bodyPr anchorCtr="0" anchor="t" bIns="91425" lIns="91425" spcFirstLastPara="1" rIns="91425" wrap="square" tIns="91425">
            <a:noAutofit/>
          </a:bodyPr>
          <a:lstStyle/>
          <a:p>
            <a:pPr indent="0" lvl="0" marL="0" marR="0" rtl="0" algn="l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SzPts val="1400"/>
              <a:buNone/>
            </a:pPr>
            <a:r>
              <a:rPr lang="en" sz="2300">
                <a:latin typeface="Oswald"/>
                <a:ea typeface="Oswald"/>
                <a:cs typeface="Oswald"/>
                <a:sym typeface="Oswald"/>
              </a:rPr>
              <a:t>A Lánchíd híres kőoroszlánjai 1852-ben kerültek a helyükre, alkotójuk Marschalkó János szobrász volt.</a:t>
            </a:r>
            <a:endParaRPr sz="2300">
              <a:latin typeface="Oswald"/>
              <a:ea typeface="Oswald"/>
              <a:cs typeface="Oswald"/>
              <a:sym typeface="Oswald"/>
            </a:endParaRPr>
          </a:p>
          <a:p>
            <a:pPr indent="0" lvl="0" marL="0" marR="0" rtl="0" algn="l">
              <a:lnSpc>
                <a:spcPct val="115000"/>
              </a:lnSpc>
              <a:spcBef>
                <a:spcPts val="1600"/>
              </a:spcBef>
              <a:spcAft>
                <a:spcPts val="0"/>
              </a:spcAft>
              <a:buSzPts val="1400"/>
              <a:buNone/>
            </a:pPr>
            <a:r>
              <a:t/>
            </a:r>
            <a:endParaRPr sz="2300">
              <a:latin typeface="Oswald"/>
              <a:ea typeface="Oswald"/>
              <a:cs typeface="Oswald"/>
              <a:sym typeface="Oswald"/>
            </a:endParaRPr>
          </a:p>
          <a:p>
            <a:pPr indent="0" lvl="0" marL="0" marR="0" rtl="0" algn="l">
              <a:lnSpc>
                <a:spcPct val="115000"/>
              </a:lnSpc>
              <a:spcBef>
                <a:spcPts val="1600"/>
              </a:spcBef>
              <a:spcAft>
                <a:spcPts val="1600"/>
              </a:spcAft>
              <a:buSzPts val="1400"/>
              <a:buNone/>
            </a:pPr>
            <a:r>
              <a:rPr lang="en" sz="2300">
                <a:latin typeface="Oswald"/>
                <a:ea typeface="Oswald"/>
                <a:cs typeface="Oswald"/>
                <a:sym typeface="Oswald"/>
              </a:rPr>
              <a:t>A budai hídfőnél lévők talapzatára a Széchenyi- és Sina család címere került.</a:t>
            </a:r>
            <a:endParaRPr sz="500"/>
          </a:p>
        </p:txBody>
      </p:sp>
    </p:spTree>
  </p:cSld>
  <p:clrMapOvr>
    <a:masterClrMapping/>
  </p:clrMapOvr>
</p:sld>
</file>

<file path=ppt/slides/slide22.xml><?xml version="1.0" encoding="utf-8"?>
<p:sld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xmlns:ahyp="http://schemas.microsoft.com/office/drawing/2018/hyperlinkcolor">
  <p:cSld>
    <p:spTree>
      <p:nvGrpSpPr>
        <p:cNvPr id="219" name="Shape 219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20" name="Google Shape;220;p39"/>
          <p:cNvSpPr txBox="1"/>
          <p:nvPr>
            <p:ph idx="1" type="body"/>
          </p:nvPr>
        </p:nvSpPr>
        <p:spPr>
          <a:xfrm>
            <a:off x="311700" y="324725"/>
            <a:ext cx="8520600" cy="4689000"/>
          </a:xfrm>
          <a:prstGeom prst="rect">
            <a:avLst/>
          </a:prstGeom>
          <a:noFill/>
          <a:ln>
            <a:noFill/>
          </a:ln>
        </p:spPr>
        <p:txBody>
          <a:bodyPr anchorCtr="0" anchor="t" bIns="91425" lIns="91425" spcFirstLastPara="1" rIns="91425" wrap="square" tIns="91425">
            <a:noAutofit/>
          </a:bodyPr>
          <a:lstStyle/>
          <a:p>
            <a:pPr indent="0" lvl="0" marL="0" marR="0" rtl="0" algn="ctr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SzPts val="1800"/>
              <a:buNone/>
            </a:pPr>
            <a:r>
              <a:rPr lang="en" sz="2800">
                <a:solidFill>
                  <a:schemeClr val="dk2"/>
                </a:solidFill>
                <a:latin typeface="Oswald"/>
                <a:ea typeface="Oswald"/>
                <a:cs typeface="Oswald"/>
                <a:sym typeface="Oswald"/>
              </a:rPr>
              <a:t>A Lánchíd Budapest egyik legmeghatározóbb jelképe, de Széchenyi István nevéhez még számos más fővárosi és országos kezdeményezés fűződik. </a:t>
            </a:r>
            <a:endParaRPr sz="2800">
              <a:solidFill>
                <a:schemeClr val="dk2"/>
              </a:solidFill>
              <a:latin typeface="Oswald"/>
              <a:ea typeface="Oswald"/>
              <a:cs typeface="Oswald"/>
              <a:sym typeface="Oswald"/>
            </a:endParaRPr>
          </a:p>
          <a:p>
            <a:pPr indent="0" lvl="0" marL="0" marR="0" rtl="0" algn="l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SzPts val="1800"/>
              <a:buNone/>
            </a:pPr>
            <a:r>
              <a:t/>
            </a:r>
            <a:endParaRPr sz="2100">
              <a:solidFill>
                <a:schemeClr val="dk2"/>
              </a:solidFill>
              <a:latin typeface="Oswald"/>
              <a:ea typeface="Oswald"/>
              <a:cs typeface="Oswald"/>
              <a:sym typeface="Oswald"/>
            </a:endParaRPr>
          </a:p>
          <a:p>
            <a:pPr indent="0" lvl="0" marL="0" marR="0" rtl="0" algn="l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SzPts val="1800"/>
              <a:buNone/>
            </a:pPr>
            <a:r>
              <a:rPr lang="en" sz="2100">
                <a:solidFill>
                  <a:schemeClr val="dk2"/>
                </a:solidFill>
                <a:latin typeface="Oswald"/>
                <a:ea typeface="Oswald"/>
                <a:cs typeface="Oswald"/>
                <a:sym typeface="Oswald"/>
              </a:rPr>
              <a:t> </a:t>
            </a:r>
            <a:endParaRPr sz="2100">
              <a:solidFill>
                <a:schemeClr val="dk2"/>
              </a:solidFill>
              <a:latin typeface="Oswald"/>
              <a:ea typeface="Oswald"/>
              <a:cs typeface="Oswald"/>
              <a:sym typeface="Oswald"/>
            </a:endParaRPr>
          </a:p>
          <a:p>
            <a:pPr indent="0" lvl="0" marL="0" marR="0" rtl="0" algn="l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SzPts val="1800"/>
              <a:buNone/>
            </a:pPr>
            <a:r>
              <a:t/>
            </a:r>
            <a:endParaRPr sz="2100">
              <a:solidFill>
                <a:schemeClr val="dk2"/>
              </a:solidFill>
              <a:latin typeface="Oswald"/>
              <a:ea typeface="Oswald"/>
              <a:cs typeface="Oswald"/>
              <a:sym typeface="Oswald"/>
            </a:endParaRPr>
          </a:p>
          <a:p>
            <a:pPr indent="0" lvl="0" marL="0" marR="0" rtl="0" algn="l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SzPts val="1800"/>
              <a:buNone/>
            </a:pPr>
            <a:r>
              <a:t/>
            </a:r>
            <a:endParaRPr sz="2100">
              <a:solidFill>
                <a:schemeClr val="dk2"/>
              </a:solidFill>
              <a:latin typeface="Oswald"/>
              <a:ea typeface="Oswald"/>
              <a:cs typeface="Oswald"/>
              <a:sym typeface="Oswald"/>
            </a:endParaRPr>
          </a:p>
          <a:p>
            <a:pPr indent="0" lvl="0" marL="0" marR="0" rtl="0" algn="l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SzPts val="1800"/>
              <a:buNone/>
            </a:pPr>
            <a:r>
              <a:t/>
            </a:r>
            <a:endParaRPr sz="2100">
              <a:solidFill>
                <a:schemeClr val="dk2"/>
              </a:solidFill>
              <a:latin typeface="Oswald"/>
              <a:ea typeface="Oswald"/>
              <a:cs typeface="Oswald"/>
              <a:sym typeface="Oswald"/>
            </a:endParaRPr>
          </a:p>
          <a:p>
            <a:pPr indent="0" lvl="0" marL="0" marR="0" rtl="0" algn="l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SzPts val="1800"/>
              <a:buNone/>
            </a:pPr>
            <a:r>
              <a:t/>
            </a:r>
            <a:endParaRPr sz="2100">
              <a:solidFill>
                <a:schemeClr val="dk2"/>
              </a:solidFill>
              <a:latin typeface="Oswald"/>
              <a:ea typeface="Oswald"/>
              <a:cs typeface="Oswald"/>
              <a:sym typeface="Oswald"/>
            </a:endParaRPr>
          </a:p>
          <a:p>
            <a:pPr indent="0" lvl="0" marL="0" marR="0" rtl="0" algn="l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SzPts val="1800"/>
              <a:buNone/>
            </a:pPr>
            <a:r>
              <a:t/>
            </a:r>
            <a:endParaRPr sz="2100">
              <a:solidFill>
                <a:schemeClr val="dk2"/>
              </a:solidFill>
              <a:latin typeface="Oswald"/>
              <a:ea typeface="Oswald"/>
              <a:cs typeface="Oswald"/>
              <a:sym typeface="Oswald"/>
            </a:endParaRPr>
          </a:p>
          <a:p>
            <a:pPr indent="0" lvl="0" marL="0" marR="0" rtl="0" algn="l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SzPts val="1800"/>
              <a:buNone/>
            </a:pPr>
            <a:r>
              <a:t/>
            </a:r>
            <a:endParaRPr sz="2100">
              <a:solidFill>
                <a:schemeClr val="dk2"/>
              </a:solidFill>
              <a:latin typeface="Oswald"/>
              <a:ea typeface="Oswald"/>
              <a:cs typeface="Oswald"/>
              <a:sym typeface="Oswald"/>
            </a:endParaRPr>
          </a:p>
          <a:p>
            <a:pPr indent="0" lvl="0" marL="0" marR="0" rtl="0" algn="l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SzPts val="1800"/>
              <a:buNone/>
            </a:pPr>
            <a:r>
              <a:t/>
            </a:r>
            <a:endParaRPr sz="2100">
              <a:solidFill>
                <a:schemeClr val="dk2"/>
              </a:solidFill>
              <a:latin typeface="Oswald"/>
              <a:ea typeface="Oswald"/>
              <a:cs typeface="Oswald"/>
              <a:sym typeface="Oswald"/>
            </a:endParaRPr>
          </a:p>
          <a:p>
            <a:pPr indent="0" lvl="0" marL="0" marR="0" rtl="0" algn="l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SzPts val="1800"/>
              <a:buNone/>
            </a:pPr>
            <a:r>
              <a:t/>
            </a:r>
            <a:endParaRPr sz="2100">
              <a:solidFill>
                <a:schemeClr val="dk2"/>
              </a:solidFill>
              <a:latin typeface="Oswald"/>
              <a:ea typeface="Oswald"/>
              <a:cs typeface="Oswald"/>
              <a:sym typeface="Oswald"/>
            </a:endParaRPr>
          </a:p>
          <a:p>
            <a:pPr indent="0" lvl="0" marL="0" marR="0" rtl="0" algn="l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SzPts val="1800"/>
              <a:buNone/>
            </a:pPr>
            <a:r>
              <a:t/>
            </a:r>
            <a:endParaRPr sz="2100">
              <a:solidFill>
                <a:schemeClr val="dk2"/>
              </a:solidFill>
              <a:latin typeface="Oswald"/>
              <a:ea typeface="Oswald"/>
              <a:cs typeface="Oswald"/>
              <a:sym typeface="Oswald"/>
            </a:endParaRPr>
          </a:p>
        </p:txBody>
      </p:sp>
      <p:sp>
        <p:nvSpPr>
          <p:cNvPr id="221" name="Google Shape;221;p39"/>
          <p:cNvSpPr txBox="1"/>
          <p:nvPr/>
        </p:nvSpPr>
        <p:spPr>
          <a:xfrm>
            <a:off x="5247400" y="1909325"/>
            <a:ext cx="1851000" cy="454500"/>
          </a:xfrm>
          <a:prstGeom prst="rect">
            <a:avLst/>
          </a:prstGeom>
          <a:noFill/>
          <a:ln>
            <a:noFill/>
          </a:ln>
        </p:spPr>
        <p:txBody>
          <a:bodyPr anchorCtr="0" anchor="t" bIns="91425" lIns="91425" spcFirstLastPara="1" rIns="91425" wrap="square" tIns="91425">
            <a:noAutofit/>
          </a:bodyPr>
          <a:lstStyle/>
          <a:p>
            <a:pPr indent="0" lvl="0" marL="0" marR="0" rtl="0" algn="l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2100"/>
              <a:buFont typeface="Arial"/>
              <a:buNone/>
            </a:pPr>
            <a:r>
              <a:rPr b="0" i="0" lang="en" sz="2100" u="none" cap="none" strike="noStrike">
                <a:solidFill>
                  <a:schemeClr val="dk2"/>
                </a:solidFill>
                <a:latin typeface="Oswald"/>
                <a:ea typeface="Oswald"/>
                <a:cs typeface="Oswald"/>
                <a:sym typeface="Oswald"/>
              </a:rPr>
              <a:t>Nemzeti Kaszinó</a:t>
            </a:r>
            <a:r>
              <a:rPr b="0" i="0" lang="en" sz="1600" u="none" cap="none" strike="noStrike">
                <a:solidFill>
                  <a:schemeClr val="dk1"/>
                </a:solidFill>
                <a:latin typeface="Arial"/>
                <a:ea typeface="Arial"/>
                <a:cs typeface="Arial"/>
                <a:sym typeface="Arial"/>
              </a:rPr>
              <a:t> </a:t>
            </a:r>
            <a:endParaRPr b="0" i="0" sz="1400" u="none" cap="none" strike="noStrike">
              <a:solidFill>
                <a:srgbClr val="000000"/>
              </a:solidFill>
              <a:latin typeface="Average"/>
              <a:ea typeface="Average"/>
              <a:cs typeface="Average"/>
              <a:sym typeface="Average"/>
            </a:endParaRPr>
          </a:p>
        </p:txBody>
      </p:sp>
      <p:sp>
        <p:nvSpPr>
          <p:cNvPr id="222" name="Google Shape;222;p39"/>
          <p:cNvSpPr txBox="1"/>
          <p:nvPr/>
        </p:nvSpPr>
        <p:spPr>
          <a:xfrm>
            <a:off x="740350" y="1909325"/>
            <a:ext cx="3182100" cy="532500"/>
          </a:xfrm>
          <a:prstGeom prst="rect">
            <a:avLst/>
          </a:prstGeom>
          <a:noFill/>
          <a:ln>
            <a:noFill/>
          </a:ln>
        </p:spPr>
        <p:txBody>
          <a:bodyPr anchorCtr="0" anchor="t" bIns="91425" lIns="91425" spcFirstLastPara="1" rIns="91425" wrap="square" tIns="91425">
            <a:noAutofit/>
          </a:bodyPr>
          <a:lstStyle/>
          <a:p>
            <a:pPr indent="0" lvl="0" marL="0" marR="0" rtl="0" algn="l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2100"/>
              <a:buFont typeface="Arial"/>
              <a:buNone/>
            </a:pPr>
            <a:r>
              <a:rPr b="0" i="0" lang="en" sz="2100" u="none" cap="none" strike="noStrike">
                <a:solidFill>
                  <a:schemeClr val="dk2"/>
                </a:solidFill>
                <a:latin typeface="Oswald"/>
                <a:ea typeface="Oswald"/>
                <a:cs typeface="Oswald"/>
                <a:sym typeface="Oswald"/>
              </a:rPr>
              <a:t>Magyar Tudományos Akadémia</a:t>
            </a:r>
            <a:endParaRPr b="0" i="0" sz="1400" u="none" cap="none" strike="noStrike">
              <a:solidFill>
                <a:srgbClr val="000000"/>
              </a:solidFill>
              <a:latin typeface="Average"/>
              <a:ea typeface="Average"/>
              <a:cs typeface="Average"/>
              <a:sym typeface="Average"/>
            </a:endParaRPr>
          </a:p>
        </p:txBody>
      </p:sp>
      <p:sp>
        <p:nvSpPr>
          <p:cNvPr id="223" name="Google Shape;223;p39"/>
          <p:cNvSpPr txBox="1"/>
          <p:nvPr/>
        </p:nvSpPr>
        <p:spPr>
          <a:xfrm>
            <a:off x="4323925" y="2876913"/>
            <a:ext cx="4364100" cy="532500"/>
          </a:xfrm>
          <a:prstGeom prst="rect">
            <a:avLst/>
          </a:prstGeom>
          <a:noFill/>
          <a:ln>
            <a:noFill/>
          </a:ln>
        </p:spPr>
        <p:txBody>
          <a:bodyPr anchorCtr="0" anchor="t" bIns="91425" lIns="91425" spcFirstLastPara="1" rIns="91425" wrap="square" tIns="91425">
            <a:noAutofit/>
          </a:bodyPr>
          <a:lstStyle/>
          <a:p>
            <a:pPr indent="0" lvl="0" marL="0" marR="0" rtl="0" algn="l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2100"/>
              <a:buFont typeface="Arial"/>
              <a:buNone/>
            </a:pPr>
            <a:r>
              <a:rPr b="0" i="0" lang="en" sz="2100" u="none" cap="none" strike="noStrike">
                <a:solidFill>
                  <a:schemeClr val="dk2"/>
                </a:solidFill>
                <a:latin typeface="Oswald"/>
                <a:ea typeface="Oswald"/>
                <a:cs typeface="Oswald"/>
                <a:sym typeface="Oswald"/>
              </a:rPr>
              <a:t>a hajózás és hajógyártás (Óbudai Hajógyár)</a:t>
            </a:r>
            <a:endParaRPr b="0" i="0" sz="2100" u="none" cap="none" strike="noStrike">
              <a:solidFill>
                <a:schemeClr val="dk2"/>
              </a:solidFill>
              <a:latin typeface="Oswald"/>
              <a:ea typeface="Oswald"/>
              <a:cs typeface="Oswald"/>
              <a:sym typeface="Oswald"/>
            </a:endParaRPr>
          </a:p>
        </p:txBody>
      </p:sp>
      <p:sp>
        <p:nvSpPr>
          <p:cNvPr id="224" name="Google Shape;224;p39"/>
          <p:cNvSpPr txBox="1"/>
          <p:nvPr/>
        </p:nvSpPr>
        <p:spPr>
          <a:xfrm>
            <a:off x="3316750" y="2402975"/>
            <a:ext cx="2091300" cy="532500"/>
          </a:xfrm>
          <a:prstGeom prst="rect">
            <a:avLst/>
          </a:prstGeom>
          <a:noFill/>
          <a:ln>
            <a:noFill/>
          </a:ln>
        </p:spPr>
        <p:txBody>
          <a:bodyPr anchorCtr="0" anchor="t" bIns="91425" lIns="91425" spcFirstLastPara="1" rIns="91425" wrap="square" tIns="91425">
            <a:noAutofit/>
          </a:bodyPr>
          <a:lstStyle/>
          <a:p>
            <a:pPr indent="0" lvl="0" marL="0" marR="0" rtl="0" algn="l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2100"/>
              <a:buFont typeface="Arial"/>
              <a:buNone/>
            </a:pPr>
            <a:r>
              <a:rPr b="0" i="0" lang="en" sz="2100" u="none" cap="none" strike="noStrike">
                <a:solidFill>
                  <a:schemeClr val="dk2"/>
                </a:solidFill>
                <a:latin typeface="Oswald"/>
                <a:ea typeface="Oswald"/>
                <a:cs typeface="Oswald"/>
                <a:sym typeface="Oswald"/>
              </a:rPr>
              <a:t>balatoni gőzhajózás</a:t>
            </a:r>
            <a:endParaRPr b="0" i="0" sz="2100" u="none" cap="none" strike="noStrike">
              <a:solidFill>
                <a:schemeClr val="dk2"/>
              </a:solidFill>
              <a:latin typeface="Oswald"/>
              <a:ea typeface="Oswald"/>
              <a:cs typeface="Oswald"/>
              <a:sym typeface="Oswald"/>
            </a:endParaRPr>
          </a:p>
        </p:txBody>
      </p:sp>
      <p:sp>
        <p:nvSpPr>
          <p:cNvPr id="225" name="Google Shape;225;p39"/>
          <p:cNvSpPr txBox="1"/>
          <p:nvPr/>
        </p:nvSpPr>
        <p:spPr>
          <a:xfrm>
            <a:off x="805325" y="2880225"/>
            <a:ext cx="3117000" cy="532500"/>
          </a:xfrm>
          <a:prstGeom prst="rect">
            <a:avLst/>
          </a:prstGeom>
          <a:noFill/>
          <a:ln>
            <a:noFill/>
          </a:ln>
        </p:spPr>
        <p:txBody>
          <a:bodyPr anchorCtr="0" anchor="t" bIns="91425" lIns="91425" spcFirstLastPara="1" rIns="91425" wrap="square" tIns="91425">
            <a:noAutofit/>
          </a:bodyPr>
          <a:lstStyle/>
          <a:p>
            <a:pPr indent="0" lvl="0" marL="0" marR="0" rtl="0" algn="l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2100"/>
              <a:buFont typeface="Arial"/>
              <a:buNone/>
            </a:pPr>
            <a:r>
              <a:rPr b="0" i="0" lang="en" sz="2100" u="none" cap="none" strike="noStrike">
                <a:solidFill>
                  <a:schemeClr val="dk2"/>
                </a:solidFill>
                <a:latin typeface="Oswald"/>
                <a:ea typeface="Oswald"/>
                <a:cs typeface="Oswald"/>
                <a:sym typeface="Oswald"/>
              </a:rPr>
              <a:t>Tisza-vidék árvízmentesítése</a:t>
            </a:r>
            <a:endParaRPr b="0" i="0" sz="1400" u="none" cap="none" strike="noStrike">
              <a:solidFill>
                <a:srgbClr val="000000"/>
              </a:solidFill>
              <a:latin typeface="Average"/>
              <a:ea typeface="Average"/>
              <a:cs typeface="Average"/>
              <a:sym typeface="Average"/>
            </a:endParaRPr>
          </a:p>
        </p:txBody>
      </p:sp>
      <p:sp>
        <p:nvSpPr>
          <p:cNvPr id="226" name="Google Shape;226;p39"/>
          <p:cNvSpPr txBox="1"/>
          <p:nvPr/>
        </p:nvSpPr>
        <p:spPr>
          <a:xfrm>
            <a:off x="5364375" y="3532900"/>
            <a:ext cx="3182100" cy="454500"/>
          </a:xfrm>
          <a:prstGeom prst="rect">
            <a:avLst/>
          </a:prstGeom>
          <a:noFill/>
          <a:ln>
            <a:noFill/>
          </a:ln>
        </p:spPr>
        <p:txBody>
          <a:bodyPr anchorCtr="0" anchor="t" bIns="91425" lIns="91425" spcFirstLastPara="1" rIns="91425" wrap="square" tIns="91425">
            <a:noAutofit/>
          </a:bodyPr>
          <a:lstStyle/>
          <a:p>
            <a:pPr indent="0" lvl="0" marL="0" marR="0" rtl="0" algn="l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2100"/>
              <a:buFont typeface="Arial"/>
              <a:buNone/>
            </a:pPr>
            <a:r>
              <a:rPr b="0" i="0" lang="en" sz="2100" u="none" cap="none" strike="noStrike">
                <a:solidFill>
                  <a:schemeClr val="dk2"/>
                </a:solidFill>
                <a:latin typeface="Oswald"/>
                <a:ea typeface="Oswald"/>
                <a:cs typeface="Oswald"/>
                <a:sym typeface="Oswald"/>
              </a:rPr>
              <a:t>országos vasútfejlesztés</a:t>
            </a:r>
            <a:endParaRPr b="0" i="0" sz="1600" u="none" cap="none" strike="noStrike">
              <a:solidFill>
                <a:srgbClr val="000000"/>
              </a:solidFill>
              <a:latin typeface="Average"/>
              <a:ea typeface="Average"/>
              <a:cs typeface="Average"/>
              <a:sym typeface="Average"/>
            </a:endParaRPr>
          </a:p>
        </p:txBody>
      </p:sp>
      <p:sp>
        <p:nvSpPr>
          <p:cNvPr id="227" name="Google Shape;227;p39"/>
          <p:cNvSpPr txBox="1"/>
          <p:nvPr/>
        </p:nvSpPr>
        <p:spPr>
          <a:xfrm>
            <a:off x="526000" y="3656375"/>
            <a:ext cx="4598100" cy="454500"/>
          </a:xfrm>
          <a:prstGeom prst="rect">
            <a:avLst/>
          </a:prstGeom>
          <a:noFill/>
          <a:ln>
            <a:noFill/>
          </a:ln>
        </p:spPr>
        <p:txBody>
          <a:bodyPr anchorCtr="0" anchor="t" bIns="91425" lIns="91425" spcFirstLastPara="1" rIns="91425" wrap="square" tIns="91425">
            <a:noAutofit/>
          </a:bodyPr>
          <a:lstStyle/>
          <a:p>
            <a:pPr indent="0" lvl="0" marL="0" marR="0" rtl="0" algn="l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2100"/>
              <a:buFont typeface="Arial"/>
              <a:buNone/>
            </a:pPr>
            <a:r>
              <a:rPr b="0" i="0" lang="en" sz="2100" u="none" cap="none" strike="noStrike">
                <a:solidFill>
                  <a:schemeClr val="dk2"/>
                </a:solidFill>
                <a:latin typeface="Oswald"/>
                <a:ea typeface="Oswald"/>
                <a:cs typeface="Oswald"/>
                <a:sym typeface="Oswald"/>
              </a:rPr>
              <a:t>lóversenyzés és lótenyésztés meghonosítój</a:t>
            </a:r>
            <a:r>
              <a:rPr b="0" i="0" lang="en" sz="1900" u="none" cap="none" strike="noStrike">
                <a:solidFill>
                  <a:schemeClr val="dk2"/>
                </a:solidFill>
                <a:latin typeface="Oswald"/>
                <a:ea typeface="Oswald"/>
                <a:cs typeface="Oswald"/>
                <a:sym typeface="Oswald"/>
              </a:rPr>
              <a:t>a</a:t>
            </a:r>
            <a:endParaRPr b="0" i="0" sz="1400" u="none" cap="none" strike="noStrike">
              <a:solidFill>
                <a:srgbClr val="000000"/>
              </a:solidFill>
              <a:latin typeface="Average"/>
              <a:ea typeface="Average"/>
              <a:cs typeface="Average"/>
              <a:sym typeface="Average"/>
            </a:endParaRPr>
          </a:p>
        </p:txBody>
      </p:sp>
      <p:sp>
        <p:nvSpPr>
          <p:cNvPr id="228" name="Google Shape;228;p39"/>
          <p:cNvSpPr txBox="1"/>
          <p:nvPr/>
        </p:nvSpPr>
        <p:spPr>
          <a:xfrm>
            <a:off x="4724725" y="4110875"/>
            <a:ext cx="2974500" cy="532500"/>
          </a:xfrm>
          <a:prstGeom prst="rect">
            <a:avLst/>
          </a:prstGeom>
          <a:noFill/>
          <a:ln>
            <a:noFill/>
          </a:ln>
        </p:spPr>
        <p:txBody>
          <a:bodyPr anchorCtr="0" anchor="t" bIns="91425" lIns="91425" spcFirstLastPara="1" rIns="91425" wrap="square" tIns="91425">
            <a:noAutofit/>
          </a:bodyPr>
          <a:lstStyle/>
          <a:p>
            <a:pPr indent="0" lvl="0" marL="0" marR="0" rtl="0" algn="l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2100"/>
              <a:buFont typeface="Arial"/>
              <a:buNone/>
            </a:pPr>
            <a:r>
              <a:rPr b="0" i="0" lang="en" sz="2100" u="none" cap="none" strike="noStrike">
                <a:solidFill>
                  <a:schemeClr val="dk2"/>
                </a:solidFill>
                <a:latin typeface="Oswald"/>
                <a:ea typeface="Oswald"/>
                <a:cs typeface="Oswald"/>
                <a:sym typeface="Oswald"/>
              </a:rPr>
              <a:t>evezőssport meghonosítója</a:t>
            </a:r>
            <a:endParaRPr b="0" i="0" sz="1600" u="none" cap="none" strike="noStrike">
              <a:solidFill>
                <a:srgbClr val="000000"/>
              </a:solidFill>
              <a:latin typeface="Average"/>
              <a:ea typeface="Average"/>
              <a:cs typeface="Average"/>
              <a:sym typeface="Average"/>
            </a:endParaRPr>
          </a:p>
        </p:txBody>
      </p:sp>
      <p:sp>
        <p:nvSpPr>
          <p:cNvPr id="229" name="Google Shape;229;p39"/>
          <p:cNvSpPr txBox="1"/>
          <p:nvPr/>
        </p:nvSpPr>
        <p:spPr>
          <a:xfrm>
            <a:off x="883475" y="4390150"/>
            <a:ext cx="3117000" cy="532500"/>
          </a:xfrm>
          <a:prstGeom prst="rect">
            <a:avLst/>
          </a:prstGeom>
          <a:noFill/>
          <a:ln>
            <a:noFill/>
          </a:ln>
        </p:spPr>
        <p:txBody>
          <a:bodyPr anchorCtr="0" anchor="t" bIns="91425" lIns="91425" spcFirstLastPara="1" rIns="91425" wrap="square" tIns="91425">
            <a:noAutofit/>
          </a:bodyPr>
          <a:lstStyle/>
          <a:p>
            <a:pPr indent="0" lvl="0" marL="0" marR="0" rtl="0" algn="l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2100"/>
              <a:buFont typeface="Arial"/>
              <a:buNone/>
            </a:pPr>
            <a:r>
              <a:rPr b="0" i="0" lang="en" sz="2100" u="none" cap="none" strike="noStrike">
                <a:solidFill>
                  <a:schemeClr val="dk2"/>
                </a:solidFill>
                <a:latin typeface="Oswald"/>
                <a:ea typeface="Oswald"/>
                <a:cs typeface="Oswald"/>
                <a:sym typeface="Oswald"/>
              </a:rPr>
              <a:t>Hajós Egylet megalapítója</a:t>
            </a:r>
            <a:endParaRPr b="0" i="0" sz="1400" u="none" cap="none" strike="noStrike">
              <a:solidFill>
                <a:srgbClr val="000000"/>
              </a:solidFill>
              <a:latin typeface="Average"/>
              <a:ea typeface="Average"/>
              <a:cs typeface="Average"/>
              <a:sym typeface="Average"/>
            </a:endParaRPr>
          </a:p>
        </p:txBody>
      </p:sp>
    </p:spTree>
  </p:cSld>
  <p:clrMapOvr>
    <a:masterClrMapping/>
  </p:clrMapOvr>
</p:sld>
</file>

<file path=ppt/slides/slide23.xml><?xml version="1.0" encoding="utf-8"?>
<p:sld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xmlns:ahyp="http://schemas.microsoft.com/office/drawing/2018/hyperlinkcolor">
  <p:cSld>
    <p:spTree>
      <p:nvGrpSpPr>
        <p:cNvPr id="233" name="Shape 233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34" name="Google Shape;234;p40"/>
          <p:cNvSpPr txBox="1"/>
          <p:nvPr>
            <p:ph idx="1" type="body"/>
          </p:nvPr>
        </p:nvSpPr>
        <p:spPr>
          <a:xfrm>
            <a:off x="311700" y="419000"/>
            <a:ext cx="8520600" cy="4202100"/>
          </a:xfrm>
          <a:prstGeom prst="rect">
            <a:avLst/>
          </a:prstGeom>
          <a:noFill/>
          <a:ln>
            <a:noFill/>
          </a:ln>
        </p:spPr>
        <p:txBody>
          <a:bodyPr anchorCtr="0" anchor="t" bIns="91425" lIns="91425" spcFirstLastPara="1" rIns="91425" wrap="square" tIns="91425">
            <a:noAutofit/>
          </a:bodyPr>
          <a:lstStyle/>
          <a:p>
            <a:pPr indent="0" lvl="0" marL="0" marR="0" rtl="0" algn="ctr">
              <a:lnSpc>
                <a:spcPct val="150000"/>
              </a:lnSpc>
              <a:spcBef>
                <a:spcPts val="0"/>
              </a:spcBef>
              <a:spcAft>
                <a:spcPts val="0"/>
              </a:spcAft>
              <a:buSzPts val="1800"/>
              <a:buNone/>
            </a:pPr>
            <a:r>
              <a:rPr lang="en" sz="4400">
                <a:solidFill>
                  <a:schemeClr val="dk2"/>
                </a:solidFill>
                <a:latin typeface="Oswald"/>
                <a:ea typeface="Oswald"/>
                <a:cs typeface="Oswald"/>
                <a:sym typeface="Oswald"/>
              </a:rPr>
              <a:t>Mit gondoltok, mi lenne ma ilyen léptékű vállalkozás, mint a Lánchíd építése, ami a fővárosiak életére ekkora hatással lenne?</a:t>
            </a:r>
            <a:endParaRPr sz="4300">
              <a:solidFill>
                <a:srgbClr val="000000"/>
              </a:solidFill>
            </a:endParaRPr>
          </a:p>
        </p:txBody>
      </p:sp>
    </p:spTree>
  </p:cSld>
  <p:clrMapOvr>
    <a:masterClrMapping/>
  </p:clrMapOvr>
</p:sld>
</file>

<file path=ppt/theme/theme1.xml><?xml version="1.0" encoding="utf-8"?>
<a:theme xmlns:a="http://schemas.openxmlformats.org/drawingml/2006/main" xmlns:r="http://schemas.openxmlformats.org/officeDocument/2006/relationships">
  <a:themeElements>
    <a:clrScheme name="Default">
      <a:dk1>
        <a:srgbClr val="000000"/>
      </a:dk1>
      <a:lt1>
        <a:srgbClr val="FFFFFF"/>
      </a:lt1>
      <a:dk2>
        <a:srgbClr val="158158"/>
      </a:dk2>
      <a:lt2>
        <a:srgbClr val="F3F3F3"/>
      </a:lt2>
      <a:accent1>
        <a:srgbClr val="058DC7"/>
      </a:accent1>
      <a:accent2>
        <a:srgbClr val="50B432"/>
      </a:accent2>
      <a:accent3>
        <a:srgbClr val="ED561B"/>
      </a:accent3>
      <a:accent4>
        <a:srgbClr val="EDEF00"/>
      </a:accent4>
      <a:accent5>
        <a:srgbClr val="24CBE5"/>
      </a:accent5>
      <a:accent6>
        <a:srgbClr val="64E572"/>
      </a:accent6>
      <a:hlink>
        <a:srgbClr val="2200CC"/>
      </a:hlink>
      <a:folHlink>
        <a:srgbClr val="551A8B"/>
      </a:folHlink>
    </a:clrScheme>
    <a:fontScheme name="Office">
      <a:majorFont>
        <a:latin typeface="Arial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Arial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tint val="100000"/>
                <a:shade val="100000"/>
                <a:satMod val="130000"/>
              </a:schemeClr>
            </a:gs>
            <a:gs pos="100000">
              <a:schemeClr val="phClr">
                <a:tint val="50000"/>
                <a:shade val="100000"/>
                <a:satMod val="350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</a:theme>
</file>

<file path=ppt/theme/theme2.xml><?xml version="1.0" encoding="utf-8"?>
<a:theme xmlns:a="http://schemas.openxmlformats.org/drawingml/2006/main" xmlns:r="http://schemas.openxmlformats.org/officeDocument/2006/relationships" name="Slate">
  <a:themeElements>
    <a:clrScheme name="Slate">
      <a:dk1>
        <a:srgbClr val="FFFFFF"/>
      </a:dk1>
      <a:lt1>
        <a:srgbClr val="37474F"/>
      </a:lt1>
      <a:dk2>
        <a:srgbClr val="9E9E9E"/>
      </a:dk2>
      <a:lt2>
        <a:srgbClr val="E0E0E0"/>
      </a:lt2>
      <a:accent1>
        <a:srgbClr val="616161"/>
      </a:accent1>
      <a:accent2>
        <a:srgbClr val="78909C"/>
      </a:accent2>
      <a:accent3>
        <a:srgbClr val="CACACA"/>
      </a:accent3>
      <a:accent4>
        <a:srgbClr val="64FFDA"/>
      </a:accent4>
      <a:accent5>
        <a:srgbClr val="FFD966"/>
      </a:accent5>
      <a:accent6>
        <a:srgbClr val="F5F5F5"/>
      </a:accent6>
      <a:hlink>
        <a:srgbClr val="FFD966"/>
      </a:hlink>
      <a:folHlink>
        <a:srgbClr val="FFD966"/>
      </a:folHlink>
    </a:clrScheme>
    <a:fontScheme name="Office">
      <a:majorFont>
        <a:latin typeface="Arial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Arial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tint val="100000"/>
                <a:shade val="100000"/>
                <a:satMod val="130000"/>
              </a:schemeClr>
            </a:gs>
            <a:gs pos="100000">
              <a:schemeClr val="phClr">
                <a:tint val="50000"/>
                <a:shade val="100000"/>
                <a:satMod val="350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</a:theme>
</file>