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6" r:id="rId2"/>
    <p:sldId id="257" r:id="rId3"/>
    <p:sldId id="258" r:id="rId4"/>
    <p:sldId id="259" r:id="rId5"/>
    <p:sldId id="260" r:id="rId6"/>
    <p:sldId id="261" r:id="rId7"/>
    <p:sldId id="262" r:id="rId8"/>
  </p:sldIdLst>
  <p:sldSz cx="12192000" cy="6858000"/>
  <p:notesSz cx="6858000" cy="9144000"/>
  <p:defaultTextStyle>
    <a:defPPr>
      <a:defRPr lang="hu-HU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5000" autoAdjust="0"/>
    <p:restoredTop sz="94660"/>
  </p:normalViewPr>
  <p:slideViewPr>
    <p:cSldViewPr snapToGrid="0">
      <p:cViewPr varScale="1">
        <p:scale>
          <a:sx n="73" d="100"/>
          <a:sy n="73" d="100"/>
        </p:scale>
        <p:origin x="618" y="78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tableStyles" Target="tableStyle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theme" Target="theme/theme1.xml"/><Relationship Id="rId5" Type="http://schemas.openxmlformats.org/officeDocument/2006/relationships/slide" Target="slides/slide4.xml"/><Relationship Id="rId10" Type="http://schemas.openxmlformats.org/officeDocument/2006/relationships/viewProps" Target="viewProps.xml"/><Relationship Id="rId4" Type="http://schemas.openxmlformats.org/officeDocument/2006/relationships/slide" Target="slides/slide3.xml"/><Relationship Id="rId9" Type="http://schemas.openxmlformats.org/officeDocument/2006/relationships/presProps" Target="pres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Címdi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ím 1"/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hu-HU" smtClean="0"/>
              <a:t>Mintacím szerkesztése</a:t>
            </a:r>
            <a:endParaRPr lang="hu-HU"/>
          </a:p>
        </p:txBody>
      </p:sp>
      <p:sp>
        <p:nvSpPr>
          <p:cNvPr id="3" name="Alcím 2"/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hu-HU" smtClean="0"/>
              <a:t>Kattintson ide az alcím mintájának szerkesztéséhez</a:t>
            </a:r>
            <a:endParaRPr lang="hu-HU"/>
          </a:p>
        </p:txBody>
      </p:sp>
      <p:sp>
        <p:nvSpPr>
          <p:cNvPr id="4" name="Dátum helye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42E8D15-C94C-4531-812C-653FAC1215CE}" type="datetimeFigureOut">
              <a:rPr lang="hu-HU" smtClean="0"/>
              <a:t>2020. 05. 28.</a:t>
            </a:fld>
            <a:endParaRPr lang="hu-HU"/>
          </a:p>
        </p:txBody>
      </p:sp>
      <p:sp>
        <p:nvSpPr>
          <p:cNvPr id="5" name="Élőláb helye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hu-HU"/>
          </a:p>
        </p:txBody>
      </p:sp>
      <p:sp>
        <p:nvSpPr>
          <p:cNvPr id="6" name="Dia számának helye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60DC933-5489-46F4-B255-394B851FDCC9}" type="slidenum">
              <a:rPr lang="hu-HU" smtClean="0"/>
              <a:t>‹#›</a:t>
            </a:fld>
            <a:endParaRPr lang="hu-HU"/>
          </a:p>
        </p:txBody>
      </p:sp>
    </p:spTree>
    <p:extLst>
      <p:ext uri="{BB962C8B-B14F-4D97-AF65-F5344CB8AC3E}">
        <p14:creationId xmlns:p14="http://schemas.microsoft.com/office/powerpoint/2010/main" val="4256085728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Cím és tartalom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ím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hu-HU" smtClean="0"/>
              <a:t>Mintacím szerkesztése</a:t>
            </a:r>
            <a:endParaRPr lang="hu-HU"/>
          </a:p>
        </p:txBody>
      </p:sp>
      <p:sp>
        <p:nvSpPr>
          <p:cNvPr id="3" name="Tartalom helye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hu-HU" smtClean="0"/>
              <a:t>Mintaszöveg szerkesztése</a:t>
            </a:r>
          </a:p>
          <a:p>
            <a:pPr lvl="1"/>
            <a:r>
              <a:rPr lang="hu-HU" smtClean="0"/>
              <a:t>Második szint</a:t>
            </a:r>
          </a:p>
          <a:p>
            <a:pPr lvl="2"/>
            <a:r>
              <a:rPr lang="hu-HU" smtClean="0"/>
              <a:t>Harmadik szint</a:t>
            </a:r>
          </a:p>
          <a:p>
            <a:pPr lvl="3"/>
            <a:r>
              <a:rPr lang="hu-HU" smtClean="0"/>
              <a:t>Negyedik szint</a:t>
            </a:r>
          </a:p>
          <a:p>
            <a:pPr lvl="4"/>
            <a:r>
              <a:rPr lang="hu-HU" smtClean="0"/>
              <a:t>Ötödik szint</a:t>
            </a:r>
            <a:endParaRPr lang="hu-HU"/>
          </a:p>
        </p:txBody>
      </p:sp>
      <p:sp>
        <p:nvSpPr>
          <p:cNvPr id="4" name="Dátum helye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42E8D15-C94C-4531-812C-653FAC1215CE}" type="datetimeFigureOut">
              <a:rPr lang="hu-HU" smtClean="0"/>
              <a:t>2020. 05. 28.</a:t>
            </a:fld>
            <a:endParaRPr lang="hu-HU"/>
          </a:p>
        </p:txBody>
      </p:sp>
      <p:sp>
        <p:nvSpPr>
          <p:cNvPr id="5" name="Élőláb helye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hu-HU"/>
          </a:p>
        </p:txBody>
      </p:sp>
      <p:sp>
        <p:nvSpPr>
          <p:cNvPr id="6" name="Dia számának helye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60DC933-5489-46F4-B255-394B851FDCC9}" type="slidenum">
              <a:rPr lang="hu-HU" smtClean="0"/>
              <a:t>‹#›</a:t>
            </a:fld>
            <a:endParaRPr lang="hu-HU"/>
          </a:p>
        </p:txBody>
      </p:sp>
    </p:spTree>
    <p:extLst>
      <p:ext uri="{BB962C8B-B14F-4D97-AF65-F5344CB8AC3E}">
        <p14:creationId xmlns:p14="http://schemas.microsoft.com/office/powerpoint/2010/main" val="632726199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zakaszfejléc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ím 1"/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hu-HU" smtClean="0"/>
              <a:t>Mintacím szerkesztése</a:t>
            </a:r>
            <a:endParaRPr lang="hu-HU"/>
          </a:p>
        </p:txBody>
      </p:sp>
      <p:sp>
        <p:nvSpPr>
          <p:cNvPr id="3" name="Szöveg helye 2"/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hu-HU" smtClean="0"/>
              <a:t>Mintaszöveg szerkesztése</a:t>
            </a:r>
          </a:p>
        </p:txBody>
      </p:sp>
      <p:sp>
        <p:nvSpPr>
          <p:cNvPr id="4" name="Dátum helye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42E8D15-C94C-4531-812C-653FAC1215CE}" type="datetimeFigureOut">
              <a:rPr lang="hu-HU" smtClean="0"/>
              <a:t>2020. 05. 28.</a:t>
            </a:fld>
            <a:endParaRPr lang="hu-HU"/>
          </a:p>
        </p:txBody>
      </p:sp>
      <p:sp>
        <p:nvSpPr>
          <p:cNvPr id="5" name="Élőláb helye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hu-HU"/>
          </a:p>
        </p:txBody>
      </p:sp>
      <p:sp>
        <p:nvSpPr>
          <p:cNvPr id="6" name="Dia számának helye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60DC933-5489-46F4-B255-394B851FDCC9}" type="slidenum">
              <a:rPr lang="hu-HU" smtClean="0"/>
              <a:t>‹#›</a:t>
            </a:fld>
            <a:endParaRPr lang="hu-HU"/>
          </a:p>
        </p:txBody>
      </p:sp>
    </p:spTree>
    <p:extLst>
      <p:ext uri="{BB962C8B-B14F-4D97-AF65-F5344CB8AC3E}">
        <p14:creationId xmlns:p14="http://schemas.microsoft.com/office/powerpoint/2010/main" val="2284772668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2 tartalomrész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ím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hu-HU" smtClean="0"/>
              <a:t>Mintacím szerkesztése</a:t>
            </a:r>
            <a:endParaRPr lang="hu-HU"/>
          </a:p>
        </p:txBody>
      </p:sp>
      <p:sp>
        <p:nvSpPr>
          <p:cNvPr id="3" name="Tartalom helye 2"/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hu-HU" smtClean="0"/>
              <a:t>Mintaszöveg szerkesztése</a:t>
            </a:r>
          </a:p>
          <a:p>
            <a:pPr lvl="1"/>
            <a:r>
              <a:rPr lang="hu-HU" smtClean="0"/>
              <a:t>Második szint</a:t>
            </a:r>
          </a:p>
          <a:p>
            <a:pPr lvl="2"/>
            <a:r>
              <a:rPr lang="hu-HU" smtClean="0"/>
              <a:t>Harmadik szint</a:t>
            </a:r>
          </a:p>
          <a:p>
            <a:pPr lvl="3"/>
            <a:r>
              <a:rPr lang="hu-HU" smtClean="0"/>
              <a:t>Negyedik szint</a:t>
            </a:r>
          </a:p>
          <a:p>
            <a:pPr lvl="4"/>
            <a:r>
              <a:rPr lang="hu-HU" smtClean="0"/>
              <a:t>Ötödik szint</a:t>
            </a:r>
            <a:endParaRPr lang="hu-HU"/>
          </a:p>
        </p:txBody>
      </p:sp>
      <p:sp>
        <p:nvSpPr>
          <p:cNvPr id="4" name="Tartalom helye 3"/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hu-HU" smtClean="0"/>
              <a:t>Mintaszöveg szerkesztése</a:t>
            </a:r>
          </a:p>
          <a:p>
            <a:pPr lvl="1"/>
            <a:r>
              <a:rPr lang="hu-HU" smtClean="0"/>
              <a:t>Második szint</a:t>
            </a:r>
          </a:p>
          <a:p>
            <a:pPr lvl="2"/>
            <a:r>
              <a:rPr lang="hu-HU" smtClean="0"/>
              <a:t>Harmadik szint</a:t>
            </a:r>
          </a:p>
          <a:p>
            <a:pPr lvl="3"/>
            <a:r>
              <a:rPr lang="hu-HU" smtClean="0"/>
              <a:t>Negyedik szint</a:t>
            </a:r>
          </a:p>
          <a:p>
            <a:pPr lvl="4"/>
            <a:r>
              <a:rPr lang="hu-HU" smtClean="0"/>
              <a:t>Ötödik szint</a:t>
            </a:r>
            <a:endParaRPr lang="hu-HU"/>
          </a:p>
        </p:txBody>
      </p:sp>
      <p:sp>
        <p:nvSpPr>
          <p:cNvPr id="5" name="Dátum helye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42E8D15-C94C-4531-812C-653FAC1215CE}" type="datetimeFigureOut">
              <a:rPr lang="hu-HU" smtClean="0"/>
              <a:t>2020. 05. 28.</a:t>
            </a:fld>
            <a:endParaRPr lang="hu-HU"/>
          </a:p>
        </p:txBody>
      </p:sp>
      <p:sp>
        <p:nvSpPr>
          <p:cNvPr id="6" name="Élőláb helye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hu-HU"/>
          </a:p>
        </p:txBody>
      </p:sp>
      <p:sp>
        <p:nvSpPr>
          <p:cNvPr id="7" name="Dia számának helye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60DC933-5489-46F4-B255-394B851FDCC9}" type="slidenum">
              <a:rPr lang="hu-HU" smtClean="0"/>
              <a:t>‹#›</a:t>
            </a:fld>
            <a:endParaRPr lang="hu-HU"/>
          </a:p>
        </p:txBody>
      </p:sp>
    </p:spTree>
    <p:extLst>
      <p:ext uri="{BB962C8B-B14F-4D97-AF65-F5344CB8AC3E}">
        <p14:creationId xmlns:p14="http://schemas.microsoft.com/office/powerpoint/2010/main" val="876538116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Összehasonlítá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ím 1"/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hu-HU" smtClean="0"/>
              <a:t>Mintacím szerkesztése</a:t>
            </a:r>
            <a:endParaRPr lang="hu-HU"/>
          </a:p>
        </p:txBody>
      </p:sp>
      <p:sp>
        <p:nvSpPr>
          <p:cNvPr id="3" name="Szöveg helye 2"/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hu-HU" smtClean="0"/>
              <a:t>Mintaszöveg szerkesztése</a:t>
            </a:r>
          </a:p>
        </p:txBody>
      </p:sp>
      <p:sp>
        <p:nvSpPr>
          <p:cNvPr id="4" name="Tartalom helye 3"/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hu-HU" smtClean="0"/>
              <a:t>Mintaszöveg szerkesztése</a:t>
            </a:r>
          </a:p>
          <a:p>
            <a:pPr lvl="1"/>
            <a:r>
              <a:rPr lang="hu-HU" smtClean="0"/>
              <a:t>Második szint</a:t>
            </a:r>
          </a:p>
          <a:p>
            <a:pPr lvl="2"/>
            <a:r>
              <a:rPr lang="hu-HU" smtClean="0"/>
              <a:t>Harmadik szint</a:t>
            </a:r>
          </a:p>
          <a:p>
            <a:pPr lvl="3"/>
            <a:r>
              <a:rPr lang="hu-HU" smtClean="0"/>
              <a:t>Negyedik szint</a:t>
            </a:r>
          </a:p>
          <a:p>
            <a:pPr lvl="4"/>
            <a:r>
              <a:rPr lang="hu-HU" smtClean="0"/>
              <a:t>Ötödik szint</a:t>
            </a:r>
            <a:endParaRPr lang="hu-HU"/>
          </a:p>
        </p:txBody>
      </p:sp>
      <p:sp>
        <p:nvSpPr>
          <p:cNvPr id="5" name="Szöveg helye 4"/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hu-HU" smtClean="0"/>
              <a:t>Mintaszöveg szerkesztése</a:t>
            </a:r>
          </a:p>
        </p:txBody>
      </p:sp>
      <p:sp>
        <p:nvSpPr>
          <p:cNvPr id="6" name="Tartalom helye 5"/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hu-HU" smtClean="0"/>
              <a:t>Mintaszöveg szerkesztése</a:t>
            </a:r>
          </a:p>
          <a:p>
            <a:pPr lvl="1"/>
            <a:r>
              <a:rPr lang="hu-HU" smtClean="0"/>
              <a:t>Második szint</a:t>
            </a:r>
          </a:p>
          <a:p>
            <a:pPr lvl="2"/>
            <a:r>
              <a:rPr lang="hu-HU" smtClean="0"/>
              <a:t>Harmadik szint</a:t>
            </a:r>
          </a:p>
          <a:p>
            <a:pPr lvl="3"/>
            <a:r>
              <a:rPr lang="hu-HU" smtClean="0"/>
              <a:t>Negyedik szint</a:t>
            </a:r>
          </a:p>
          <a:p>
            <a:pPr lvl="4"/>
            <a:r>
              <a:rPr lang="hu-HU" smtClean="0"/>
              <a:t>Ötödik szint</a:t>
            </a:r>
            <a:endParaRPr lang="hu-HU"/>
          </a:p>
        </p:txBody>
      </p:sp>
      <p:sp>
        <p:nvSpPr>
          <p:cNvPr id="7" name="Dátum helye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42E8D15-C94C-4531-812C-653FAC1215CE}" type="datetimeFigureOut">
              <a:rPr lang="hu-HU" smtClean="0"/>
              <a:t>2020. 05. 28.</a:t>
            </a:fld>
            <a:endParaRPr lang="hu-HU"/>
          </a:p>
        </p:txBody>
      </p:sp>
      <p:sp>
        <p:nvSpPr>
          <p:cNvPr id="8" name="Élőláb helye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hu-HU"/>
          </a:p>
        </p:txBody>
      </p:sp>
      <p:sp>
        <p:nvSpPr>
          <p:cNvPr id="9" name="Dia számának helye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60DC933-5489-46F4-B255-394B851FDCC9}" type="slidenum">
              <a:rPr lang="hu-HU" smtClean="0"/>
              <a:t>‹#›</a:t>
            </a:fld>
            <a:endParaRPr lang="hu-HU"/>
          </a:p>
        </p:txBody>
      </p:sp>
    </p:spTree>
    <p:extLst>
      <p:ext uri="{BB962C8B-B14F-4D97-AF65-F5344CB8AC3E}">
        <p14:creationId xmlns:p14="http://schemas.microsoft.com/office/powerpoint/2010/main" val="291729077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Csak cím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ím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hu-HU" smtClean="0"/>
              <a:t>Mintacím szerkesztése</a:t>
            </a:r>
            <a:endParaRPr lang="hu-HU"/>
          </a:p>
        </p:txBody>
      </p:sp>
      <p:sp>
        <p:nvSpPr>
          <p:cNvPr id="3" name="Dátum helye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42E8D15-C94C-4531-812C-653FAC1215CE}" type="datetimeFigureOut">
              <a:rPr lang="hu-HU" smtClean="0"/>
              <a:t>2020. 05. 28.</a:t>
            </a:fld>
            <a:endParaRPr lang="hu-HU"/>
          </a:p>
        </p:txBody>
      </p:sp>
      <p:sp>
        <p:nvSpPr>
          <p:cNvPr id="4" name="Élőláb helye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hu-HU"/>
          </a:p>
        </p:txBody>
      </p:sp>
      <p:sp>
        <p:nvSpPr>
          <p:cNvPr id="5" name="Dia számának helye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60DC933-5489-46F4-B255-394B851FDCC9}" type="slidenum">
              <a:rPr lang="hu-HU" smtClean="0"/>
              <a:t>‹#›</a:t>
            </a:fld>
            <a:endParaRPr lang="hu-HU"/>
          </a:p>
        </p:txBody>
      </p:sp>
    </p:spTree>
    <p:extLst>
      <p:ext uri="{BB962C8B-B14F-4D97-AF65-F5344CB8AC3E}">
        <p14:creationId xmlns:p14="http://schemas.microsoft.com/office/powerpoint/2010/main" val="2236206729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Üre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átum helye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42E8D15-C94C-4531-812C-653FAC1215CE}" type="datetimeFigureOut">
              <a:rPr lang="hu-HU" smtClean="0"/>
              <a:t>2020. 05. 28.</a:t>
            </a:fld>
            <a:endParaRPr lang="hu-HU"/>
          </a:p>
        </p:txBody>
      </p:sp>
      <p:sp>
        <p:nvSpPr>
          <p:cNvPr id="3" name="Élőláb helye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hu-HU"/>
          </a:p>
        </p:txBody>
      </p:sp>
      <p:sp>
        <p:nvSpPr>
          <p:cNvPr id="4" name="Dia számának helye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60DC933-5489-46F4-B255-394B851FDCC9}" type="slidenum">
              <a:rPr lang="hu-HU" smtClean="0"/>
              <a:t>‹#›</a:t>
            </a:fld>
            <a:endParaRPr lang="hu-HU"/>
          </a:p>
        </p:txBody>
      </p:sp>
    </p:spTree>
    <p:extLst>
      <p:ext uri="{BB962C8B-B14F-4D97-AF65-F5344CB8AC3E}">
        <p14:creationId xmlns:p14="http://schemas.microsoft.com/office/powerpoint/2010/main" val="3484847776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Tartalomrész képaláíráss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ím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hu-HU" smtClean="0"/>
              <a:t>Mintacím szerkesztése</a:t>
            </a:r>
            <a:endParaRPr lang="hu-HU"/>
          </a:p>
        </p:txBody>
      </p:sp>
      <p:sp>
        <p:nvSpPr>
          <p:cNvPr id="3" name="Tartalom helye 2"/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hu-HU" smtClean="0"/>
              <a:t>Mintaszöveg szerkesztése</a:t>
            </a:r>
          </a:p>
          <a:p>
            <a:pPr lvl="1"/>
            <a:r>
              <a:rPr lang="hu-HU" smtClean="0"/>
              <a:t>Második szint</a:t>
            </a:r>
          </a:p>
          <a:p>
            <a:pPr lvl="2"/>
            <a:r>
              <a:rPr lang="hu-HU" smtClean="0"/>
              <a:t>Harmadik szint</a:t>
            </a:r>
          </a:p>
          <a:p>
            <a:pPr lvl="3"/>
            <a:r>
              <a:rPr lang="hu-HU" smtClean="0"/>
              <a:t>Negyedik szint</a:t>
            </a:r>
          </a:p>
          <a:p>
            <a:pPr lvl="4"/>
            <a:r>
              <a:rPr lang="hu-HU" smtClean="0"/>
              <a:t>Ötödik szint</a:t>
            </a:r>
            <a:endParaRPr lang="hu-HU"/>
          </a:p>
        </p:txBody>
      </p:sp>
      <p:sp>
        <p:nvSpPr>
          <p:cNvPr id="4" name="Szöveg helye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hu-HU" smtClean="0"/>
              <a:t>Mintaszöveg szerkesztése</a:t>
            </a:r>
          </a:p>
        </p:txBody>
      </p:sp>
      <p:sp>
        <p:nvSpPr>
          <p:cNvPr id="5" name="Dátum helye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42E8D15-C94C-4531-812C-653FAC1215CE}" type="datetimeFigureOut">
              <a:rPr lang="hu-HU" smtClean="0"/>
              <a:t>2020. 05. 28.</a:t>
            </a:fld>
            <a:endParaRPr lang="hu-HU"/>
          </a:p>
        </p:txBody>
      </p:sp>
      <p:sp>
        <p:nvSpPr>
          <p:cNvPr id="6" name="Élőláb helye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hu-HU"/>
          </a:p>
        </p:txBody>
      </p:sp>
      <p:sp>
        <p:nvSpPr>
          <p:cNvPr id="7" name="Dia számának helye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60DC933-5489-46F4-B255-394B851FDCC9}" type="slidenum">
              <a:rPr lang="hu-HU" smtClean="0"/>
              <a:t>‹#›</a:t>
            </a:fld>
            <a:endParaRPr lang="hu-HU"/>
          </a:p>
        </p:txBody>
      </p:sp>
    </p:spTree>
    <p:extLst>
      <p:ext uri="{BB962C8B-B14F-4D97-AF65-F5344CB8AC3E}">
        <p14:creationId xmlns:p14="http://schemas.microsoft.com/office/powerpoint/2010/main" val="1087376842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Kép képaláíráss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ím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hu-HU" smtClean="0"/>
              <a:t>Mintacím szerkesztése</a:t>
            </a:r>
            <a:endParaRPr lang="hu-HU"/>
          </a:p>
        </p:txBody>
      </p:sp>
      <p:sp>
        <p:nvSpPr>
          <p:cNvPr id="3" name="Kép helye 2"/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hu-HU"/>
          </a:p>
        </p:txBody>
      </p:sp>
      <p:sp>
        <p:nvSpPr>
          <p:cNvPr id="4" name="Szöveg helye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hu-HU" smtClean="0"/>
              <a:t>Mintaszöveg szerkesztése</a:t>
            </a:r>
          </a:p>
        </p:txBody>
      </p:sp>
      <p:sp>
        <p:nvSpPr>
          <p:cNvPr id="5" name="Dátum helye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42E8D15-C94C-4531-812C-653FAC1215CE}" type="datetimeFigureOut">
              <a:rPr lang="hu-HU" smtClean="0"/>
              <a:t>2020. 05. 28.</a:t>
            </a:fld>
            <a:endParaRPr lang="hu-HU"/>
          </a:p>
        </p:txBody>
      </p:sp>
      <p:sp>
        <p:nvSpPr>
          <p:cNvPr id="6" name="Élőláb helye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hu-HU"/>
          </a:p>
        </p:txBody>
      </p:sp>
      <p:sp>
        <p:nvSpPr>
          <p:cNvPr id="7" name="Dia számának helye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60DC933-5489-46F4-B255-394B851FDCC9}" type="slidenum">
              <a:rPr lang="hu-HU" smtClean="0"/>
              <a:t>‹#›</a:t>
            </a:fld>
            <a:endParaRPr lang="hu-HU"/>
          </a:p>
        </p:txBody>
      </p:sp>
    </p:spTree>
    <p:extLst>
      <p:ext uri="{BB962C8B-B14F-4D97-AF65-F5344CB8AC3E}">
        <p14:creationId xmlns:p14="http://schemas.microsoft.com/office/powerpoint/2010/main" val="2173206478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Cím és függőleges szöveg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ím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hu-HU" smtClean="0"/>
              <a:t>Mintacím szerkesztése</a:t>
            </a:r>
            <a:endParaRPr lang="hu-HU"/>
          </a:p>
        </p:txBody>
      </p:sp>
      <p:sp>
        <p:nvSpPr>
          <p:cNvPr id="3" name="Függőleges szöveg helye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hu-HU" smtClean="0"/>
              <a:t>Mintaszöveg szerkesztése</a:t>
            </a:r>
          </a:p>
          <a:p>
            <a:pPr lvl="1"/>
            <a:r>
              <a:rPr lang="hu-HU" smtClean="0"/>
              <a:t>Második szint</a:t>
            </a:r>
          </a:p>
          <a:p>
            <a:pPr lvl="2"/>
            <a:r>
              <a:rPr lang="hu-HU" smtClean="0"/>
              <a:t>Harmadik szint</a:t>
            </a:r>
          </a:p>
          <a:p>
            <a:pPr lvl="3"/>
            <a:r>
              <a:rPr lang="hu-HU" smtClean="0"/>
              <a:t>Negyedik szint</a:t>
            </a:r>
          </a:p>
          <a:p>
            <a:pPr lvl="4"/>
            <a:r>
              <a:rPr lang="hu-HU" smtClean="0"/>
              <a:t>Ötödik szint</a:t>
            </a:r>
            <a:endParaRPr lang="hu-HU"/>
          </a:p>
        </p:txBody>
      </p:sp>
      <p:sp>
        <p:nvSpPr>
          <p:cNvPr id="4" name="Dátum helye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42E8D15-C94C-4531-812C-653FAC1215CE}" type="datetimeFigureOut">
              <a:rPr lang="hu-HU" smtClean="0"/>
              <a:t>2020. 05. 28.</a:t>
            </a:fld>
            <a:endParaRPr lang="hu-HU"/>
          </a:p>
        </p:txBody>
      </p:sp>
      <p:sp>
        <p:nvSpPr>
          <p:cNvPr id="5" name="Élőláb helye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hu-HU"/>
          </a:p>
        </p:txBody>
      </p:sp>
      <p:sp>
        <p:nvSpPr>
          <p:cNvPr id="6" name="Dia számának helye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60DC933-5489-46F4-B255-394B851FDCC9}" type="slidenum">
              <a:rPr lang="hu-HU" smtClean="0"/>
              <a:t>‹#›</a:t>
            </a:fld>
            <a:endParaRPr lang="hu-HU"/>
          </a:p>
        </p:txBody>
      </p:sp>
    </p:spTree>
    <p:extLst>
      <p:ext uri="{BB962C8B-B14F-4D97-AF65-F5344CB8AC3E}">
        <p14:creationId xmlns:p14="http://schemas.microsoft.com/office/powerpoint/2010/main" val="4133353418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Függőleges cím és szöveg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üggőleges cím 1"/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hu-HU" smtClean="0"/>
              <a:t>Mintacím szerkesztése</a:t>
            </a:r>
            <a:endParaRPr lang="hu-HU"/>
          </a:p>
        </p:txBody>
      </p:sp>
      <p:sp>
        <p:nvSpPr>
          <p:cNvPr id="3" name="Függőleges szöveg helye 2"/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hu-HU" smtClean="0"/>
              <a:t>Mintaszöveg szerkesztése</a:t>
            </a:r>
          </a:p>
          <a:p>
            <a:pPr lvl="1"/>
            <a:r>
              <a:rPr lang="hu-HU" smtClean="0"/>
              <a:t>Második szint</a:t>
            </a:r>
          </a:p>
          <a:p>
            <a:pPr lvl="2"/>
            <a:r>
              <a:rPr lang="hu-HU" smtClean="0"/>
              <a:t>Harmadik szint</a:t>
            </a:r>
          </a:p>
          <a:p>
            <a:pPr lvl="3"/>
            <a:r>
              <a:rPr lang="hu-HU" smtClean="0"/>
              <a:t>Negyedik szint</a:t>
            </a:r>
          </a:p>
          <a:p>
            <a:pPr lvl="4"/>
            <a:r>
              <a:rPr lang="hu-HU" smtClean="0"/>
              <a:t>Ötödik szint</a:t>
            </a:r>
            <a:endParaRPr lang="hu-HU"/>
          </a:p>
        </p:txBody>
      </p:sp>
      <p:sp>
        <p:nvSpPr>
          <p:cNvPr id="4" name="Dátum helye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42E8D15-C94C-4531-812C-653FAC1215CE}" type="datetimeFigureOut">
              <a:rPr lang="hu-HU" smtClean="0"/>
              <a:t>2020. 05. 28.</a:t>
            </a:fld>
            <a:endParaRPr lang="hu-HU"/>
          </a:p>
        </p:txBody>
      </p:sp>
      <p:sp>
        <p:nvSpPr>
          <p:cNvPr id="5" name="Élőláb helye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hu-HU"/>
          </a:p>
        </p:txBody>
      </p:sp>
      <p:sp>
        <p:nvSpPr>
          <p:cNvPr id="6" name="Dia számának helye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60DC933-5489-46F4-B255-394B851FDCC9}" type="slidenum">
              <a:rPr lang="hu-HU" smtClean="0"/>
              <a:t>‹#›</a:t>
            </a:fld>
            <a:endParaRPr lang="hu-HU"/>
          </a:p>
        </p:txBody>
      </p:sp>
    </p:spTree>
    <p:extLst>
      <p:ext uri="{BB962C8B-B14F-4D97-AF65-F5344CB8AC3E}">
        <p14:creationId xmlns:p14="http://schemas.microsoft.com/office/powerpoint/2010/main" val="3267344137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image" Target="../media/image1.jp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13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ím helye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hu-HU" smtClean="0"/>
              <a:t>Mintacím szerkesztése</a:t>
            </a:r>
            <a:endParaRPr lang="hu-HU"/>
          </a:p>
        </p:txBody>
      </p:sp>
      <p:sp>
        <p:nvSpPr>
          <p:cNvPr id="3" name="Szöveg helye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hu-HU" smtClean="0"/>
              <a:t>Mintaszöveg szerkesztése</a:t>
            </a:r>
          </a:p>
          <a:p>
            <a:pPr lvl="1"/>
            <a:r>
              <a:rPr lang="hu-HU" smtClean="0"/>
              <a:t>Második szint</a:t>
            </a:r>
          </a:p>
          <a:p>
            <a:pPr lvl="2"/>
            <a:r>
              <a:rPr lang="hu-HU" smtClean="0"/>
              <a:t>Harmadik szint</a:t>
            </a:r>
          </a:p>
          <a:p>
            <a:pPr lvl="3"/>
            <a:r>
              <a:rPr lang="hu-HU" smtClean="0"/>
              <a:t>Negyedik szint</a:t>
            </a:r>
          </a:p>
          <a:p>
            <a:pPr lvl="4"/>
            <a:r>
              <a:rPr lang="hu-HU" smtClean="0"/>
              <a:t>Ötödik szint</a:t>
            </a:r>
            <a:endParaRPr lang="hu-HU"/>
          </a:p>
        </p:txBody>
      </p:sp>
      <p:sp>
        <p:nvSpPr>
          <p:cNvPr id="4" name="Dátum helye 3"/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C42E8D15-C94C-4531-812C-653FAC1215CE}" type="datetimeFigureOut">
              <a:rPr lang="hu-HU" smtClean="0"/>
              <a:t>2020. 05. 28.</a:t>
            </a:fld>
            <a:endParaRPr lang="hu-HU"/>
          </a:p>
        </p:txBody>
      </p:sp>
      <p:sp>
        <p:nvSpPr>
          <p:cNvPr id="5" name="Élőláb helye 4"/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hu-HU"/>
          </a:p>
        </p:txBody>
      </p:sp>
      <p:sp>
        <p:nvSpPr>
          <p:cNvPr id="6" name="Dia számának helye 5"/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D60DC933-5489-46F4-B255-394B851FDCC9}" type="slidenum">
              <a:rPr lang="hu-HU" smtClean="0"/>
              <a:t>‹#›</a:t>
            </a:fld>
            <a:endParaRPr lang="hu-HU"/>
          </a:p>
        </p:txBody>
      </p:sp>
    </p:spTree>
    <p:extLst>
      <p:ext uri="{BB962C8B-B14F-4D97-AF65-F5344CB8AC3E}">
        <p14:creationId xmlns:p14="http://schemas.microsoft.com/office/powerpoint/2010/main" val="1583403699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hu-HU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hyperlink" Target="http://militaria.hu/uploads/files/39814400_1584700859.pdf" TargetMode="External"/><Relationship Id="rId2" Type="http://schemas.openxmlformats.org/officeDocument/2006/relationships/hyperlink" Target="http://militaria.hu/kiallitasok/idoszaki-kiallitasok/plakatok-az-utcakon-1918-1921" TargetMode="External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4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Layout" Target="../slideLayouts/slideLayout4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jpeg"/><Relationship Id="rId1" Type="http://schemas.openxmlformats.org/officeDocument/2006/relationships/slideLayout" Target="../slideLayouts/slideLayout4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eg"/><Relationship Id="rId1" Type="http://schemas.openxmlformats.org/officeDocument/2006/relationships/slideLayout" Target="../slideLayouts/slideLayout4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4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ím 1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hu-HU" dirty="0" smtClean="0"/>
              <a:t>Plakátok Trianon felé</a:t>
            </a:r>
            <a:endParaRPr lang="hu-HU" dirty="0"/>
          </a:p>
        </p:txBody>
      </p:sp>
      <p:sp>
        <p:nvSpPr>
          <p:cNvPr id="3" name="Alcím 2"/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lang="hu-HU"/>
          </a:p>
        </p:txBody>
      </p:sp>
    </p:spTree>
    <p:extLst>
      <p:ext uri="{BB962C8B-B14F-4D97-AF65-F5344CB8AC3E}">
        <p14:creationId xmlns:p14="http://schemas.microsoft.com/office/powerpoint/2010/main" val="2600446267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ím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hu-HU" dirty="0" smtClean="0"/>
              <a:t>Plakátok az utcákon 1918-1921</a:t>
            </a:r>
            <a:endParaRPr lang="hu-HU" dirty="0"/>
          </a:p>
        </p:txBody>
      </p:sp>
      <p:sp>
        <p:nvSpPr>
          <p:cNvPr id="3" name="Tartalom helye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hu-HU" dirty="0"/>
              <a:t>A </a:t>
            </a:r>
            <a:r>
              <a:rPr lang="hu-HU" dirty="0">
                <a:hlinkClick r:id="rId2"/>
              </a:rPr>
              <a:t>Hadtörténeti Múzeum kiállítása </a:t>
            </a:r>
            <a:r>
              <a:rPr lang="hu-HU" dirty="0"/>
              <a:t>az első világháború végétől 1921 őszéig terjedő időszakot mutatja be korabeli plakátok </a:t>
            </a:r>
            <a:r>
              <a:rPr lang="hu-HU" dirty="0" smtClean="0"/>
              <a:t>segítségével. Ebből emelünk ki most olyanokat, amelyek az ország területi integritásával foglalkoznak.</a:t>
            </a:r>
            <a:endParaRPr lang="hu-HU" dirty="0"/>
          </a:p>
          <a:p>
            <a:r>
              <a:rPr lang="hu-HU" dirty="0" smtClean="0"/>
              <a:t>Az 1918 novemberében Nemzeti Tanács által létrehozott Országos Propaganda Bizottság valamint az 1918. decemberében létrejött Magyarország Területi Épségét Védő Liga fejtett ki agitációt a háború utáni (ekkor még csak vélt) elcsatolások ellen. </a:t>
            </a:r>
          </a:p>
          <a:p>
            <a:r>
              <a:rPr lang="hu-HU" dirty="0" smtClean="0"/>
              <a:t>A Múzeum megnyitása után szeretettel várunk a kiállításba addi</a:t>
            </a:r>
            <a:r>
              <a:rPr lang="hu-HU" dirty="0" smtClean="0"/>
              <a:t>g pedig ajánljuk az erről megjelent </a:t>
            </a:r>
            <a:r>
              <a:rPr lang="hu-HU" dirty="0" smtClean="0">
                <a:hlinkClick r:id="rId3"/>
              </a:rPr>
              <a:t>kiadványt</a:t>
            </a:r>
            <a:r>
              <a:rPr lang="hu-HU" dirty="0" smtClean="0"/>
              <a:t>!</a:t>
            </a:r>
            <a:endParaRPr lang="hu-HU" dirty="0" smtClean="0"/>
          </a:p>
          <a:p>
            <a:endParaRPr lang="hu-HU" dirty="0"/>
          </a:p>
        </p:txBody>
      </p:sp>
    </p:spTree>
    <p:extLst>
      <p:ext uri="{BB962C8B-B14F-4D97-AF65-F5344CB8AC3E}">
        <p14:creationId xmlns:p14="http://schemas.microsoft.com/office/powerpoint/2010/main" val="3882525873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Cím 3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hu-HU" dirty="0" err="1" smtClean="0"/>
              <a:t>Tri</a:t>
            </a:r>
            <a:r>
              <a:rPr lang="hu-HU" dirty="0" smtClean="0"/>
              <a:t>-a-non	</a:t>
            </a:r>
            <a:r>
              <a:rPr lang="hu-HU" dirty="0" smtClean="0"/>
              <a:t>	</a:t>
            </a:r>
            <a:endParaRPr lang="hu-HU" dirty="0"/>
          </a:p>
        </p:txBody>
      </p:sp>
      <p:sp>
        <p:nvSpPr>
          <p:cNvPr id="5" name="Tartalom helye 4"/>
          <p:cNvSpPr>
            <a:spLocks noGrp="1"/>
          </p:cNvSpPr>
          <p:nvPr>
            <p:ph sz="half" idx="1"/>
          </p:nvPr>
        </p:nvSpPr>
        <p:spPr/>
        <p:txBody>
          <a:bodyPr/>
          <a:lstStyle/>
          <a:p>
            <a:r>
              <a:rPr lang="hu-HU" dirty="0" smtClean="0"/>
              <a:t>Bár népszerű gondolat, hogy a „Nem-nem-soha” kifejezés a béke aláírás helyszínére a trianoni palotára utal, ez már a béke aláírása előtt 1919 januárjában megjelent Jeges Ernő plakátján. </a:t>
            </a:r>
          </a:p>
          <a:p>
            <a:r>
              <a:rPr lang="hu-HU" dirty="0" smtClean="0"/>
              <a:t>Természetesen az utókor számára szimbolikussá vált a „három nem”.</a:t>
            </a:r>
            <a:endParaRPr lang="hu-HU" dirty="0"/>
          </a:p>
        </p:txBody>
      </p:sp>
      <p:pic>
        <p:nvPicPr>
          <p:cNvPr id="7" name="Tartalom helye 6"/>
          <p:cNvPicPr>
            <a:picLocks noGrp="1" noChangeAspect="1"/>
          </p:cNvPicPr>
          <p:nvPr>
            <p:ph sz="half" idx="2"/>
          </p:nvPr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306253" y="1825625"/>
            <a:ext cx="2913494" cy="4351338"/>
          </a:xfrm>
        </p:spPr>
      </p:pic>
    </p:spTree>
    <p:extLst>
      <p:ext uri="{BB962C8B-B14F-4D97-AF65-F5344CB8AC3E}">
        <p14:creationId xmlns:p14="http://schemas.microsoft.com/office/powerpoint/2010/main" val="3257262203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ím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hu-HU" dirty="0" smtClean="0"/>
              <a:t>Francia példa</a:t>
            </a:r>
            <a:endParaRPr lang="hu-HU" dirty="0"/>
          </a:p>
        </p:txBody>
      </p:sp>
      <p:sp>
        <p:nvSpPr>
          <p:cNvPr id="3" name="Tartalom helye 2"/>
          <p:cNvSpPr>
            <a:spLocks noGrp="1"/>
          </p:cNvSpPr>
          <p:nvPr>
            <p:ph sz="half" idx="1"/>
          </p:nvPr>
        </p:nvSpPr>
        <p:spPr/>
        <p:txBody>
          <a:bodyPr/>
          <a:lstStyle/>
          <a:p>
            <a:r>
              <a:rPr lang="hu-HU" dirty="0" smtClean="0"/>
              <a:t>Természetesen igyekeztek a döntéshozókat is megszólítani plakátokkal.</a:t>
            </a:r>
          </a:p>
          <a:p>
            <a:r>
              <a:rPr lang="hu-HU" dirty="0" smtClean="0"/>
              <a:t>Barta Ernő „Négy Elzászt akartok?” alkotása a francia nemzeti érzésben próbált támogatót találni az elcsatolások ellen.</a:t>
            </a:r>
            <a:endParaRPr lang="hu-HU" dirty="0"/>
          </a:p>
        </p:txBody>
      </p:sp>
      <p:pic>
        <p:nvPicPr>
          <p:cNvPr id="5" name="Tartalom helye 4"/>
          <p:cNvPicPr>
            <a:picLocks noGrp="1" noChangeAspect="1"/>
          </p:cNvPicPr>
          <p:nvPr>
            <p:ph sz="half" idx="2"/>
          </p:nvPr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290908" y="1825625"/>
            <a:ext cx="2944183" cy="4351338"/>
          </a:xfrm>
        </p:spPr>
      </p:pic>
    </p:spTree>
    <p:extLst>
      <p:ext uri="{BB962C8B-B14F-4D97-AF65-F5344CB8AC3E}">
        <p14:creationId xmlns:p14="http://schemas.microsoft.com/office/powerpoint/2010/main" val="287159014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ím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hu-HU" dirty="0" smtClean="0"/>
              <a:t>A megszállók</a:t>
            </a:r>
            <a:endParaRPr lang="hu-HU" dirty="0"/>
          </a:p>
        </p:txBody>
      </p:sp>
      <p:sp>
        <p:nvSpPr>
          <p:cNvPr id="3" name="Tartalom helye 2"/>
          <p:cNvSpPr>
            <a:spLocks noGrp="1"/>
          </p:cNvSpPr>
          <p:nvPr>
            <p:ph sz="half" idx="1"/>
          </p:nvPr>
        </p:nvSpPr>
        <p:spPr/>
        <p:txBody>
          <a:bodyPr/>
          <a:lstStyle/>
          <a:p>
            <a:pPr marL="0" indent="0">
              <a:buNone/>
            </a:pPr>
            <a:r>
              <a:rPr lang="hu-HU" dirty="0" smtClean="0"/>
              <a:t>A negatív </a:t>
            </a:r>
            <a:r>
              <a:rPr lang="hu-HU" dirty="0" err="1" smtClean="0"/>
              <a:t>progpaganda</a:t>
            </a:r>
            <a:r>
              <a:rPr lang="hu-HU" dirty="0" smtClean="0"/>
              <a:t> is helyet kapott az alkotások közt. Az 1919 februári pozsonyi incidens, ahol a bevonuló Cseh légió katonái civilekre lőttek, jó ürügyet szolgáltatott a megszállók kegyetlenkedésének bemutatására.</a:t>
            </a:r>
            <a:endParaRPr lang="hu-HU" dirty="0"/>
          </a:p>
        </p:txBody>
      </p:sp>
      <p:pic>
        <p:nvPicPr>
          <p:cNvPr id="5" name="Tartalom helye 4"/>
          <p:cNvPicPr>
            <a:picLocks noGrp="1" noChangeAspect="1"/>
          </p:cNvPicPr>
          <p:nvPr>
            <p:ph sz="half" idx="2"/>
          </p:nvPr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120664" y="1825625"/>
            <a:ext cx="3284672" cy="4351338"/>
          </a:xfrm>
        </p:spPr>
      </p:pic>
    </p:spTree>
    <p:extLst>
      <p:ext uri="{BB962C8B-B14F-4D97-AF65-F5344CB8AC3E}">
        <p14:creationId xmlns:p14="http://schemas.microsoft.com/office/powerpoint/2010/main" val="3824840508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ím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hu-HU" dirty="0" smtClean="0"/>
              <a:t>A „belső ellenség”</a:t>
            </a:r>
            <a:endParaRPr lang="hu-HU" dirty="0"/>
          </a:p>
        </p:txBody>
      </p:sp>
      <p:sp>
        <p:nvSpPr>
          <p:cNvPr id="3" name="Tartalom helye 2"/>
          <p:cNvSpPr>
            <a:spLocks noGrp="1"/>
          </p:cNvSpPr>
          <p:nvPr>
            <p:ph sz="half" idx="1"/>
          </p:nvPr>
        </p:nvSpPr>
        <p:spPr/>
        <p:txBody>
          <a:bodyPr/>
          <a:lstStyle/>
          <a:p>
            <a:pPr marL="0" indent="0">
              <a:buNone/>
            </a:pPr>
            <a:r>
              <a:rPr lang="hu-HU" dirty="0" smtClean="0"/>
              <a:t>A </a:t>
            </a:r>
            <a:r>
              <a:rPr lang="hu-HU" dirty="0" smtClean="0"/>
              <a:t>Tanácsköztársaság bukása után az ország megszállásának felelősségét a Károlyi Mihály és Kun Béla irányította rendszerekre hárították. </a:t>
            </a:r>
            <a:r>
              <a:rPr lang="hu-HU" dirty="0" err="1" smtClean="0"/>
              <a:t>Linderer</a:t>
            </a:r>
            <a:r>
              <a:rPr lang="hu-HU" dirty="0" smtClean="0"/>
              <a:t> </a:t>
            </a:r>
            <a:r>
              <a:rPr lang="hu-HU" dirty="0" smtClean="0"/>
              <a:t>Béla </a:t>
            </a:r>
            <a:r>
              <a:rPr lang="hu-HU" dirty="0" smtClean="0"/>
              <a:t>1918-as elhíresült szavai, az alkotó </a:t>
            </a:r>
            <a:r>
              <a:rPr lang="hu-HU" dirty="0" err="1" smtClean="0"/>
              <a:t>Manno</a:t>
            </a:r>
            <a:r>
              <a:rPr lang="hu-HU" dirty="0" smtClean="0"/>
              <a:t> </a:t>
            </a:r>
            <a:r>
              <a:rPr lang="hu-HU" dirty="0" err="1" smtClean="0"/>
              <a:t>Miltiádész</a:t>
            </a:r>
            <a:r>
              <a:rPr lang="hu-HU" dirty="0" smtClean="0"/>
              <a:t> plakátján, egyértelműen az orszá</a:t>
            </a:r>
            <a:r>
              <a:rPr lang="hu-HU" dirty="0" smtClean="0"/>
              <a:t>g kirablásának fő okozójává váltak. </a:t>
            </a:r>
            <a:endParaRPr lang="hu-HU" dirty="0"/>
          </a:p>
        </p:txBody>
      </p:sp>
      <p:pic>
        <p:nvPicPr>
          <p:cNvPr id="5" name="Tartalom helye 4"/>
          <p:cNvPicPr>
            <a:picLocks noGrp="1" noChangeAspect="1"/>
          </p:cNvPicPr>
          <p:nvPr>
            <p:ph sz="half" idx="2"/>
          </p:nvPr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172200" y="2058194"/>
            <a:ext cx="5181600" cy="3886199"/>
          </a:xfrm>
        </p:spPr>
      </p:pic>
    </p:spTree>
    <p:extLst>
      <p:ext uri="{BB962C8B-B14F-4D97-AF65-F5344CB8AC3E}">
        <p14:creationId xmlns:p14="http://schemas.microsoft.com/office/powerpoint/2010/main" val="1658066891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ím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hu-HU" dirty="0" smtClean="0"/>
              <a:t>A leghűségesebb város</a:t>
            </a:r>
            <a:endParaRPr lang="hu-HU" dirty="0"/>
          </a:p>
        </p:txBody>
      </p:sp>
      <p:sp>
        <p:nvSpPr>
          <p:cNvPr id="3" name="Tartalom helye 2"/>
          <p:cNvSpPr>
            <a:spLocks noGrp="1"/>
          </p:cNvSpPr>
          <p:nvPr>
            <p:ph sz="half" idx="1"/>
          </p:nvPr>
        </p:nvSpPr>
        <p:spPr/>
        <p:txBody>
          <a:bodyPr>
            <a:normAutofit lnSpcReduction="10000"/>
          </a:bodyPr>
          <a:lstStyle/>
          <a:p>
            <a:pPr marL="0" indent="0">
              <a:buNone/>
            </a:pPr>
            <a:r>
              <a:rPr lang="hu-HU" dirty="0" smtClean="0"/>
              <a:t>Sopron esete különleges helyet foglal el a háború utáni rendezések közt, hiszen itt népszavazás döntött a terület sorsáról. Mindkét fél próbálta maga oldalára állítani a szavazókat, itt egy osztrák plakát üzeni: „</a:t>
            </a:r>
            <a:r>
              <a:rPr lang="hu-HU" dirty="0"/>
              <a:t>Sopron, ne </a:t>
            </a:r>
            <a:r>
              <a:rPr lang="hu-HU" dirty="0" err="1"/>
              <a:t>higyj</a:t>
            </a:r>
            <a:r>
              <a:rPr lang="hu-HU" dirty="0"/>
              <a:t> a behízelgő </a:t>
            </a:r>
            <a:r>
              <a:rPr lang="hu-HU" dirty="0" smtClean="0"/>
              <a:t>daloknak! Szavazz németként!” Sopron és környéke a szavazás eredményeként Magyarország része maradt.</a:t>
            </a:r>
          </a:p>
        </p:txBody>
      </p:sp>
      <p:pic>
        <p:nvPicPr>
          <p:cNvPr id="10" name="Tartalom helye 9"/>
          <p:cNvPicPr>
            <a:picLocks noGrp="1" noChangeAspect="1"/>
          </p:cNvPicPr>
          <p:nvPr>
            <p:ph sz="half" idx="2"/>
          </p:nvPr>
        </p:nvPicPr>
        <p:blipFill>
          <a:blip r:embed="rId2"/>
          <a:stretch>
            <a:fillRect/>
          </a:stretch>
        </p:blipFill>
        <p:spPr>
          <a:xfrm>
            <a:off x="7363320" y="1825625"/>
            <a:ext cx="2799360" cy="435133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042753338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-téma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61</TotalTime>
  <Words>301</Words>
  <Application>Microsoft Office PowerPoint</Application>
  <PresentationFormat>Szélesvásznú</PresentationFormat>
  <Paragraphs>17</Paragraphs>
  <Slides>7</Slides>
  <Notes>0</Notes>
  <HiddenSlides>0</HiddenSlides>
  <MMClips>0</MMClips>
  <ScaleCrop>false</ScaleCrop>
  <HeadingPairs>
    <vt:vector size="6" baseType="variant">
      <vt:variant>
        <vt:lpstr>Használt betűtípusok</vt:lpstr>
      </vt:variant>
      <vt:variant>
        <vt:i4>3</vt:i4>
      </vt:variant>
      <vt:variant>
        <vt:lpstr>Téma</vt:lpstr>
      </vt:variant>
      <vt:variant>
        <vt:i4>1</vt:i4>
      </vt:variant>
      <vt:variant>
        <vt:lpstr>Diacímek</vt:lpstr>
      </vt:variant>
      <vt:variant>
        <vt:i4>7</vt:i4>
      </vt:variant>
    </vt:vector>
  </HeadingPairs>
  <TitlesOfParts>
    <vt:vector size="11" baseType="lpstr">
      <vt:lpstr>Arial</vt:lpstr>
      <vt:lpstr>Calibri</vt:lpstr>
      <vt:lpstr>Calibri Light</vt:lpstr>
      <vt:lpstr>Office-téma</vt:lpstr>
      <vt:lpstr>Plakátok Trianon felé</vt:lpstr>
      <vt:lpstr>Plakátok az utcákon 1918-1921</vt:lpstr>
      <vt:lpstr>Tri-a-non  </vt:lpstr>
      <vt:lpstr>Francia példa</vt:lpstr>
      <vt:lpstr>A megszállók</vt:lpstr>
      <vt:lpstr>A „belső ellenség”</vt:lpstr>
      <vt:lpstr>A leghűségesebb város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Plakátok Trianon felé</dc:title>
  <dc:creator>Hidvégi András ha.</dc:creator>
  <cp:lastModifiedBy>Hidvégi András ha.</cp:lastModifiedBy>
  <cp:revision>8</cp:revision>
  <dcterms:created xsi:type="dcterms:W3CDTF">2020-05-27T15:47:57Z</dcterms:created>
  <dcterms:modified xsi:type="dcterms:W3CDTF">2020-05-28T08:11:22Z</dcterms:modified>
</cp:coreProperties>
</file>